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334" r:id="rId4"/>
    <p:sldId id="2335" r:id="rId5"/>
    <p:sldId id="2336" r:id="rId6"/>
    <p:sldId id="2345" r:id="rId7"/>
    <p:sldId id="2339" r:id="rId8"/>
    <p:sldId id="2346" r:id="rId9"/>
    <p:sldId id="1679" r:id="rId10"/>
    <p:sldId id="1680" r:id="rId11"/>
    <p:sldId id="168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B9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FA8D6F-F14D-4374-9790-5D6AFB2CF017}" v="6" dt="2023-07-12T14:48:44.2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115" autoAdjust="0"/>
    <p:restoredTop sz="94660"/>
  </p:normalViewPr>
  <p:slideViewPr>
    <p:cSldViewPr snapToGrid="0">
      <p:cViewPr>
        <p:scale>
          <a:sx n="100" d="100"/>
          <a:sy n="100" d="100"/>
        </p:scale>
        <p:origin x="55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3DFA8D6F-F14D-4374-9790-5D6AFB2CF017}"/>
    <pc:docChg chg="undo redo custSel addSld delSld modSld">
      <pc:chgData name="Emmanuel Barraud - La Clef Numérique" userId="3102e719-20e1-4b1e-abe9-3130392ebc08" providerId="ADAL" clId="{3DFA8D6F-F14D-4374-9790-5D6AFB2CF017}" dt="2023-07-12T14:49:49.614" v="335" actId="465"/>
      <pc:docMkLst>
        <pc:docMk/>
      </pc:docMkLst>
      <pc:sldChg chg="addSp modSp mod chgLayout">
        <pc:chgData name="Emmanuel Barraud - La Clef Numérique" userId="3102e719-20e1-4b1e-abe9-3130392ebc08" providerId="ADAL" clId="{3DFA8D6F-F14D-4374-9790-5D6AFB2CF017}" dt="2023-07-12T14:45:06.349" v="224" actId="14100"/>
        <pc:sldMkLst>
          <pc:docMk/>
          <pc:sldMk cId="1915137255" sldId="1679"/>
        </pc:sldMkLst>
        <pc:spChg chg="add mod">
          <ac:chgData name="Emmanuel Barraud - La Clef Numérique" userId="3102e719-20e1-4b1e-abe9-3130392ebc08" providerId="ADAL" clId="{3DFA8D6F-F14D-4374-9790-5D6AFB2CF017}" dt="2023-07-12T14:45:06.349" v="224" actId="14100"/>
          <ac:spMkLst>
            <pc:docMk/>
            <pc:sldMk cId="1915137255" sldId="1679"/>
            <ac:spMk id="2" creationId="{2ADE56FC-E00B-E1EC-D410-6D1D5BD8F4F6}"/>
          </ac:spMkLst>
        </pc:spChg>
      </pc:sldChg>
      <pc:sldChg chg="modTransition">
        <pc:chgData name="Emmanuel Barraud - La Clef Numérique" userId="3102e719-20e1-4b1e-abe9-3130392ebc08" providerId="ADAL" clId="{3DFA8D6F-F14D-4374-9790-5D6AFB2CF017}" dt="2023-07-12T14:40:26.581" v="10"/>
        <pc:sldMkLst>
          <pc:docMk/>
          <pc:sldMk cId="1978126467" sldId="1680"/>
        </pc:sldMkLst>
      </pc:sldChg>
      <pc:sldChg chg="modTransition">
        <pc:chgData name="Emmanuel Barraud - La Clef Numérique" userId="3102e719-20e1-4b1e-abe9-3130392ebc08" providerId="ADAL" clId="{3DFA8D6F-F14D-4374-9790-5D6AFB2CF017}" dt="2023-07-12T14:40:29.878" v="11"/>
        <pc:sldMkLst>
          <pc:docMk/>
          <pc:sldMk cId="2733349152" sldId="1681"/>
        </pc:sldMkLst>
      </pc:sldChg>
      <pc:sldChg chg="delSp mod">
        <pc:chgData name="Emmanuel Barraud - La Clef Numérique" userId="3102e719-20e1-4b1e-abe9-3130392ebc08" providerId="ADAL" clId="{3DFA8D6F-F14D-4374-9790-5D6AFB2CF017}" dt="2023-07-12T14:37:46.454" v="2" actId="478"/>
        <pc:sldMkLst>
          <pc:docMk/>
          <pc:sldMk cId="2523401526" sldId="2335"/>
        </pc:sldMkLst>
        <pc:spChg chg="del">
          <ac:chgData name="Emmanuel Barraud - La Clef Numérique" userId="3102e719-20e1-4b1e-abe9-3130392ebc08" providerId="ADAL" clId="{3DFA8D6F-F14D-4374-9790-5D6AFB2CF017}" dt="2023-07-12T14:37:46.454" v="2" actId="478"/>
          <ac:spMkLst>
            <pc:docMk/>
            <pc:sldMk cId="2523401526" sldId="2335"/>
            <ac:spMk id="100" creationId="{FB36F92B-40B4-9C07-380E-05068B38EA75}"/>
          </ac:spMkLst>
        </pc:spChg>
      </pc:sldChg>
      <pc:sldChg chg="addSp modSp del mod">
        <pc:chgData name="Emmanuel Barraud - La Clef Numérique" userId="3102e719-20e1-4b1e-abe9-3130392ebc08" providerId="ADAL" clId="{3DFA8D6F-F14D-4374-9790-5D6AFB2CF017}" dt="2023-07-12T14:48:01.428" v="257" actId="47"/>
        <pc:sldMkLst>
          <pc:docMk/>
          <pc:sldMk cId="1626615727" sldId="2337"/>
        </pc:sldMkLst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5" creationId="{F462E2C7-6A8E-F1EA-0CEA-1541672DD9AB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7" creationId="{0A5369F7-290B-DB5F-D4DB-7FA1F361368C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9" creationId="{7E6A53FE-710A-F23D-180A-336A45DB4151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11" creationId="{D84C0156-8439-751F-DF54-5A51F9E5D49F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12" creationId="{596CC739-67ED-0307-C820-D75FCE88261E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22" creationId="{DC6AC2E8-4EEA-D88C-8870-01E04B0BDF50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23" creationId="{B40D776D-D818-3B6B-5ACE-3F9FB6281AD2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25" creationId="{4E5B2866-E2FD-A89C-83D9-FABF23BAE4E1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27" creationId="{26721254-2C40-E942-65C2-177065B399E0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28" creationId="{D8BEE61B-8042-A49E-796A-185845228CDB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31" creationId="{894B8769-3163-B173-51BA-52B24D7839B6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34" creationId="{51980E68-DD50-B9A6-E182-764370BDCFE2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35" creationId="{EA144BFB-8437-8B95-6E90-3E935A28AFA6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37" creationId="{8B17BF4A-053B-D18A-0F5B-6323AF68B735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39" creationId="{3F60B991-3E6B-7203-DBFD-8E49ECF2AE69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40" creationId="{F1E7FFA8-44B3-41BB-9177-5D6EA333566C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43" creationId="{6B3F92FE-6AA7-A7E5-1874-4370F1846B0F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46" creationId="{D522D05B-AF2D-CB3C-3B5E-FB069CD7245C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47" creationId="{40215833-2E62-BBFE-804A-770ACCEBBE0E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48" creationId="{3FA3F88D-B148-2485-048C-14424DC218C5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49" creationId="{96492527-6377-7F07-4D5F-B3E97CE462FC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50" creationId="{32F90E96-3ACF-B815-3F51-BB3E9515C854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51" creationId="{7D1603D7-64F8-AAE8-FA81-4F23B3F47A85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53" creationId="{2865C08C-32BD-F76D-4807-49FB84F26DFE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55" creationId="{F3892141-0BA7-C848-8CD9-7605D2608B2E}"/>
          </ac:spMkLst>
        </pc:spChg>
        <pc:spChg chg="mod">
          <ac:chgData name="Emmanuel Barraud - La Clef Numérique" userId="3102e719-20e1-4b1e-abe9-3130392ebc08" providerId="ADAL" clId="{3DFA8D6F-F14D-4374-9790-5D6AFB2CF017}" dt="2023-07-12T14:38:53.352" v="3"/>
          <ac:spMkLst>
            <pc:docMk/>
            <pc:sldMk cId="1626615727" sldId="2337"/>
            <ac:spMk id="56" creationId="{B1CD40F4-F7DA-FF5A-6E28-92863E40D684}"/>
          </ac:spMkLst>
        </pc:spChg>
        <pc:grpChg chg="add mod">
          <ac:chgData name="Emmanuel Barraud - La Clef Numérique" userId="3102e719-20e1-4b1e-abe9-3130392ebc08" providerId="ADAL" clId="{3DFA8D6F-F14D-4374-9790-5D6AFB2CF017}" dt="2023-07-12T14:47:53.054" v="246" actId="14100"/>
          <ac:grpSpMkLst>
            <pc:docMk/>
            <pc:sldMk cId="1626615727" sldId="2337"/>
            <ac:grpSpMk id="3" creationId="{9860D629-837C-2535-FDB0-28BDF803470D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6" creationId="{17CF5C1B-20E3-C4C8-DFC0-9B3553166192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8" creationId="{2019AD8D-3835-4AFC-097B-9A0D8B212E09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10" creationId="{6E1BF3D6-B35C-1B33-82B8-CECAE5C2141F}"/>
          </ac:grpSpMkLst>
        </pc:grpChg>
        <pc:grpChg chg="add mod">
          <ac:chgData name="Emmanuel Barraud - La Clef Numérique" userId="3102e719-20e1-4b1e-abe9-3130392ebc08" providerId="ADAL" clId="{3DFA8D6F-F14D-4374-9790-5D6AFB2CF017}" dt="2023-07-12T14:47:53.897" v="249" actId="14100"/>
          <ac:grpSpMkLst>
            <pc:docMk/>
            <pc:sldMk cId="1626615727" sldId="2337"/>
            <ac:grpSpMk id="14" creationId="{C553B36A-5883-3EF2-C411-B73562018486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21" creationId="{A9772A04-83DE-DCF3-E3E5-BBE1C5BF3884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24" creationId="{CBD1C700-EB13-1268-832C-73E7E30C9736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26" creationId="{4923C046-252B-C67D-B512-48C509F2EA5E}"/>
          </ac:grpSpMkLst>
        </pc:grpChg>
        <pc:grpChg chg="add mod">
          <ac:chgData name="Emmanuel Barraud - La Clef Numérique" userId="3102e719-20e1-4b1e-abe9-3130392ebc08" providerId="ADAL" clId="{3DFA8D6F-F14D-4374-9790-5D6AFB2CF017}" dt="2023-07-12T14:47:54.147" v="250" actId="14100"/>
          <ac:grpSpMkLst>
            <pc:docMk/>
            <pc:sldMk cId="1626615727" sldId="2337"/>
            <ac:grpSpMk id="30" creationId="{D904F528-F23A-DEE8-C3CB-8FCEA4A49DE7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32" creationId="{41531C2D-1C23-AF5A-274C-5F283C4560A6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33" creationId="{1BB0AFD8-6C83-FA7D-5062-E282EA1B7FAE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36" creationId="{295052D6-20C4-06BD-CD1E-41AD2E01E6D8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38" creationId="{A3450011-A541-DBCF-8031-43CD7AF331B4}"/>
          </ac:grpSpMkLst>
        </pc:grpChg>
        <pc:grpChg chg="add mod">
          <ac:chgData name="Emmanuel Barraud - La Clef Numérique" userId="3102e719-20e1-4b1e-abe9-3130392ebc08" providerId="ADAL" clId="{3DFA8D6F-F14D-4374-9790-5D6AFB2CF017}" dt="2023-07-12T14:47:54.538" v="251" actId="14100"/>
          <ac:grpSpMkLst>
            <pc:docMk/>
            <pc:sldMk cId="1626615727" sldId="2337"/>
            <ac:grpSpMk id="42" creationId="{76B16C11-F500-B646-ED56-E6ECD3BE275C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44" creationId="{992BE0DA-B0DC-9826-1ACF-74DCD43B24A6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45" creationId="{BF2E60C3-DDC9-2A5B-B4E5-EB24620F20DE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52" creationId="{E3E4150B-2310-9AE5-DE37-4F441B5E71FB}"/>
          </ac:grpSpMkLst>
        </pc:grpChg>
        <pc:grpChg chg="mod">
          <ac:chgData name="Emmanuel Barraud - La Clef Numérique" userId="3102e719-20e1-4b1e-abe9-3130392ebc08" providerId="ADAL" clId="{3DFA8D6F-F14D-4374-9790-5D6AFB2CF017}" dt="2023-07-12T14:38:53.352" v="3"/>
          <ac:grpSpMkLst>
            <pc:docMk/>
            <pc:sldMk cId="1626615727" sldId="2337"/>
            <ac:grpSpMk id="54" creationId="{B28D99AC-243C-0F55-A118-D939826345F6}"/>
          </ac:grpSpMkLst>
        </pc:grpChg>
        <pc:grpChg chg="mod ord">
          <ac:chgData name="Emmanuel Barraud - La Clef Numérique" userId="3102e719-20e1-4b1e-abe9-3130392ebc08" providerId="ADAL" clId="{3DFA8D6F-F14D-4374-9790-5D6AFB2CF017}" dt="2023-07-12T14:47:54.741" v="252" actId="1076"/>
          <ac:grpSpMkLst>
            <pc:docMk/>
            <pc:sldMk cId="1626615727" sldId="2337"/>
            <ac:grpSpMk id="58" creationId="{13C18F8D-2D75-D1AF-FBC3-66C787D26761}"/>
          </ac:grpSpMkLst>
        </pc:grpChg>
        <pc:cxnChg chg="mod">
          <ac:chgData name="Emmanuel Barraud - La Clef Numérique" userId="3102e719-20e1-4b1e-abe9-3130392ebc08" providerId="ADAL" clId="{3DFA8D6F-F14D-4374-9790-5D6AFB2CF017}" dt="2023-07-12T14:38:53.352" v="3"/>
          <ac:cxnSpMkLst>
            <pc:docMk/>
            <pc:sldMk cId="1626615727" sldId="2337"/>
            <ac:cxnSpMk id="13" creationId="{E12796A2-23B6-2B10-88E0-65D84426B36E}"/>
          </ac:cxnSpMkLst>
        </pc:cxnChg>
        <pc:cxnChg chg="mod">
          <ac:chgData name="Emmanuel Barraud - La Clef Numérique" userId="3102e719-20e1-4b1e-abe9-3130392ebc08" providerId="ADAL" clId="{3DFA8D6F-F14D-4374-9790-5D6AFB2CF017}" dt="2023-07-12T14:38:53.352" v="3"/>
          <ac:cxnSpMkLst>
            <pc:docMk/>
            <pc:sldMk cId="1626615727" sldId="2337"/>
            <ac:cxnSpMk id="29" creationId="{6FB0DBFA-624C-753B-F003-6D0CA3D00ABB}"/>
          </ac:cxnSpMkLst>
        </pc:cxnChg>
        <pc:cxnChg chg="mod">
          <ac:chgData name="Emmanuel Barraud - La Clef Numérique" userId="3102e719-20e1-4b1e-abe9-3130392ebc08" providerId="ADAL" clId="{3DFA8D6F-F14D-4374-9790-5D6AFB2CF017}" dt="2023-07-12T14:38:53.352" v="3"/>
          <ac:cxnSpMkLst>
            <pc:docMk/>
            <pc:sldMk cId="1626615727" sldId="2337"/>
            <ac:cxnSpMk id="41" creationId="{93794C13-AE8A-BE47-DF20-0B0B16B90246}"/>
          </ac:cxnSpMkLst>
        </pc:cxnChg>
        <pc:cxnChg chg="mod">
          <ac:chgData name="Emmanuel Barraud - La Clef Numérique" userId="3102e719-20e1-4b1e-abe9-3130392ebc08" providerId="ADAL" clId="{3DFA8D6F-F14D-4374-9790-5D6AFB2CF017}" dt="2023-07-12T14:38:53.352" v="3"/>
          <ac:cxnSpMkLst>
            <pc:docMk/>
            <pc:sldMk cId="1626615727" sldId="2337"/>
            <ac:cxnSpMk id="57" creationId="{D1BAA9B2-D53C-9846-A6A1-1DE4782E1C59}"/>
          </ac:cxnSpMkLst>
        </pc:cxnChg>
      </pc:sldChg>
      <pc:sldChg chg="modSp mod modTransition">
        <pc:chgData name="Emmanuel Barraud - La Clef Numérique" userId="3102e719-20e1-4b1e-abe9-3130392ebc08" providerId="ADAL" clId="{3DFA8D6F-F14D-4374-9790-5D6AFB2CF017}" dt="2023-07-12T14:49:49.614" v="335" actId="465"/>
        <pc:sldMkLst>
          <pc:docMk/>
          <pc:sldMk cId="1831894797" sldId="2339"/>
        </pc:sldMkLst>
        <pc:grpChg chg="mod ord">
          <ac:chgData name="Emmanuel Barraud - La Clef Numérique" userId="3102e719-20e1-4b1e-abe9-3130392ebc08" providerId="ADAL" clId="{3DFA8D6F-F14D-4374-9790-5D6AFB2CF017}" dt="2023-07-12T14:48:32.409" v="261" actId="166"/>
          <ac:grpSpMkLst>
            <pc:docMk/>
            <pc:sldMk cId="1831894797" sldId="2339"/>
            <ac:grpSpMk id="58" creationId="{13C18F8D-2D75-D1AF-FBC3-66C787D26761}"/>
          </ac:grpSpMkLst>
        </pc:grpChg>
        <pc:grpChg chg="mod">
          <ac:chgData name="Emmanuel Barraud - La Clef Numérique" userId="3102e719-20e1-4b1e-abe9-3130392ebc08" providerId="ADAL" clId="{3DFA8D6F-F14D-4374-9790-5D6AFB2CF017}" dt="2023-07-12T14:49:09.606" v="326" actId="552"/>
          <ac:grpSpMkLst>
            <pc:docMk/>
            <pc:sldMk cId="1831894797" sldId="2339"/>
            <ac:grpSpMk id="59" creationId="{FF04F67C-7456-273A-9410-5741BF0C8B2F}"/>
          </ac:grpSpMkLst>
        </pc:grpChg>
        <pc:grpChg chg="mod">
          <ac:chgData name="Emmanuel Barraud - La Clef Numérique" userId="3102e719-20e1-4b1e-abe9-3130392ebc08" providerId="ADAL" clId="{3DFA8D6F-F14D-4374-9790-5D6AFB2CF017}" dt="2023-07-12T14:49:49.614" v="335" actId="465"/>
          <ac:grpSpMkLst>
            <pc:docMk/>
            <pc:sldMk cId="1831894797" sldId="2339"/>
            <ac:grpSpMk id="60" creationId="{5B05E0B2-B218-2A7D-A83C-354A2D28474A}"/>
          </ac:grpSpMkLst>
        </pc:grpChg>
        <pc:grpChg chg="mod">
          <ac:chgData name="Emmanuel Barraud - La Clef Numérique" userId="3102e719-20e1-4b1e-abe9-3130392ebc08" providerId="ADAL" clId="{3DFA8D6F-F14D-4374-9790-5D6AFB2CF017}" dt="2023-07-12T14:49:49.614" v="335" actId="465"/>
          <ac:grpSpMkLst>
            <pc:docMk/>
            <pc:sldMk cId="1831894797" sldId="2339"/>
            <ac:grpSpMk id="61" creationId="{4382A44F-2DA5-45C3-F287-742A32C11954}"/>
          </ac:grpSpMkLst>
        </pc:grpChg>
        <pc:grpChg chg="mod">
          <ac:chgData name="Emmanuel Barraud - La Clef Numérique" userId="3102e719-20e1-4b1e-abe9-3130392ebc08" providerId="ADAL" clId="{3DFA8D6F-F14D-4374-9790-5D6AFB2CF017}" dt="2023-07-12T14:49:09.606" v="326" actId="552"/>
          <ac:grpSpMkLst>
            <pc:docMk/>
            <pc:sldMk cId="1831894797" sldId="2339"/>
            <ac:grpSpMk id="62" creationId="{44530F00-4AAB-9FA9-48A8-C5BCDA9DFCF4}"/>
          </ac:grpSpMkLst>
        </pc:grpChg>
      </pc:sldChg>
      <pc:sldChg chg="del">
        <pc:chgData name="Emmanuel Barraud - La Clef Numérique" userId="3102e719-20e1-4b1e-abe9-3130392ebc08" providerId="ADAL" clId="{3DFA8D6F-F14D-4374-9790-5D6AFB2CF017}" dt="2023-07-12T14:40:00.935" v="8" actId="47"/>
        <pc:sldMkLst>
          <pc:docMk/>
          <pc:sldMk cId="2075878899" sldId="2340"/>
        </pc:sldMkLst>
      </pc:sldChg>
      <pc:sldChg chg="del">
        <pc:chgData name="Emmanuel Barraud - La Clef Numérique" userId="3102e719-20e1-4b1e-abe9-3130392ebc08" providerId="ADAL" clId="{3DFA8D6F-F14D-4374-9790-5D6AFB2CF017}" dt="2023-07-12T14:40:09.242" v="9" actId="47"/>
        <pc:sldMkLst>
          <pc:docMk/>
          <pc:sldMk cId="3766686914" sldId="2341"/>
        </pc:sldMkLst>
      </pc:sldChg>
      <pc:sldChg chg="add del">
        <pc:chgData name="Emmanuel Barraud - La Clef Numérique" userId="3102e719-20e1-4b1e-abe9-3130392ebc08" providerId="ADAL" clId="{3DFA8D6F-F14D-4374-9790-5D6AFB2CF017}" dt="2023-07-12T14:47:59.178" v="256" actId="47"/>
        <pc:sldMkLst>
          <pc:docMk/>
          <pc:sldMk cId="1955075186" sldId="2342"/>
        </pc:sldMkLst>
      </pc:sldChg>
      <pc:sldChg chg="del">
        <pc:chgData name="Emmanuel Barraud - La Clef Numérique" userId="3102e719-20e1-4b1e-abe9-3130392ebc08" providerId="ADAL" clId="{3DFA8D6F-F14D-4374-9790-5D6AFB2CF017}" dt="2023-07-12T14:37:30.862" v="0" actId="47"/>
        <pc:sldMkLst>
          <pc:docMk/>
          <pc:sldMk cId="805520089" sldId="2343"/>
        </pc:sldMkLst>
      </pc:sldChg>
      <pc:sldChg chg="del">
        <pc:chgData name="Emmanuel Barraud - La Clef Numérique" userId="3102e719-20e1-4b1e-abe9-3130392ebc08" providerId="ADAL" clId="{3DFA8D6F-F14D-4374-9790-5D6AFB2CF017}" dt="2023-07-12T14:37:31.877" v="1" actId="47"/>
        <pc:sldMkLst>
          <pc:docMk/>
          <pc:sldMk cId="2029668676" sldId="2344"/>
        </pc:sldMkLst>
      </pc:sldChg>
      <pc:sldChg chg="delSp modSp add del mod">
        <pc:chgData name="Emmanuel Barraud - La Clef Numérique" userId="3102e719-20e1-4b1e-abe9-3130392ebc08" providerId="ADAL" clId="{3DFA8D6F-F14D-4374-9790-5D6AFB2CF017}" dt="2023-07-12T14:47:58.225" v="255" actId="47"/>
        <pc:sldMkLst>
          <pc:docMk/>
          <pc:sldMk cId="1954340042" sldId="2346"/>
        </pc:sldMkLst>
        <pc:spChg chg="mod">
          <ac:chgData name="Emmanuel Barraud - La Clef Numérique" userId="3102e719-20e1-4b1e-abe9-3130392ebc08" providerId="ADAL" clId="{3DFA8D6F-F14D-4374-9790-5D6AFB2CF017}" dt="2023-07-12T14:45:56.957" v="232" actId="1076"/>
          <ac:spMkLst>
            <pc:docMk/>
            <pc:sldMk cId="1954340042" sldId="2346"/>
            <ac:spMk id="33" creationId="{5AB80AF4-504E-A72C-4A13-4C3D9B7C98FF}"/>
          </ac:spMkLst>
        </pc:spChg>
        <pc:spChg chg="del">
          <ac:chgData name="Emmanuel Barraud - La Clef Numérique" userId="3102e719-20e1-4b1e-abe9-3130392ebc08" providerId="ADAL" clId="{3DFA8D6F-F14D-4374-9790-5D6AFB2CF017}" dt="2023-07-12T14:46:03.254" v="234" actId="478"/>
          <ac:spMkLst>
            <pc:docMk/>
            <pc:sldMk cId="1954340042" sldId="2346"/>
            <ac:spMk id="44" creationId="{60982192-F999-E982-A2ED-8DC12FB56EDD}"/>
          </ac:spMkLst>
        </pc:spChg>
        <pc:spChg chg="mod">
          <ac:chgData name="Emmanuel Barraud - La Clef Numérique" userId="3102e719-20e1-4b1e-abe9-3130392ebc08" providerId="ADAL" clId="{3DFA8D6F-F14D-4374-9790-5D6AFB2CF017}" dt="2023-07-12T14:45:52.833" v="231" actId="1076"/>
          <ac:spMkLst>
            <pc:docMk/>
            <pc:sldMk cId="1954340042" sldId="2346"/>
            <ac:spMk id="54" creationId="{F74ACD60-1227-39F1-348B-8CFFE1673808}"/>
          </ac:spMkLst>
        </pc:spChg>
        <pc:spChg chg="del">
          <ac:chgData name="Emmanuel Barraud - La Clef Numérique" userId="3102e719-20e1-4b1e-abe9-3130392ebc08" providerId="ADAL" clId="{3DFA8D6F-F14D-4374-9790-5D6AFB2CF017}" dt="2023-07-12T14:46:01.144" v="233" actId="478"/>
          <ac:spMkLst>
            <pc:docMk/>
            <pc:sldMk cId="1954340042" sldId="2346"/>
            <ac:spMk id="55" creationId="{6A9B936C-46C1-601A-3E8C-061A38201530}"/>
          </ac:spMkLst>
        </pc:spChg>
        <pc:grpChg chg="mod">
          <ac:chgData name="Emmanuel Barraud - La Clef Numérique" userId="3102e719-20e1-4b1e-abe9-3130392ebc08" providerId="ADAL" clId="{3DFA8D6F-F14D-4374-9790-5D6AFB2CF017}" dt="2023-07-12T14:45:40.452" v="227" actId="1076"/>
          <ac:grpSpMkLst>
            <pc:docMk/>
            <pc:sldMk cId="1954340042" sldId="2346"/>
            <ac:grpSpMk id="3" creationId="{9F756976-F7FE-A4BF-3925-153BB2F4FC3E}"/>
          </ac:grpSpMkLst>
        </pc:grpChg>
      </pc:sldChg>
      <pc:sldChg chg="modSp add mod modTransition">
        <pc:chgData name="Emmanuel Barraud - La Clef Numérique" userId="3102e719-20e1-4b1e-abe9-3130392ebc08" providerId="ADAL" clId="{3DFA8D6F-F14D-4374-9790-5D6AFB2CF017}" dt="2023-07-12T14:49:38.506" v="334" actId="465"/>
        <pc:sldMkLst>
          <pc:docMk/>
          <pc:sldMk cId="3646529607" sldId="2346"/>
        </pc:sldMkLst>
        <pc:grpChg chg="ord">
          <ac:chgData name="Emmanuel Barraud - La Clef Numérique" userId="3102e719-20e1-4b1e-abe9-3130392ebc08" providerId="ADAL" clId="{3DFA8D6F-F14D-4374-9790-5D6AFB2CF017}" dt="2023-07-12T14:48:37.205" v="262" actId="166"/>
          <ac:grpSpMkLst>
            <pc:docMk/>
            <pc:sldMk cId="3646529607" sldId="2346"/>
            <ac:grpSpMk id="58" creationId="{13C18F8D-2D75-D1AF-FBC3-66C787D26761}"/>
          </ac:grpSpMkLst>
        </pc:grpChg>
        <pc:grpChg chg="mod">
          <ac:chgData name="Emmanuel Barraud - La Clef Numérique" userId="3102e719-20e1-4b1e-abe9-3130392ebc08" providerId="ADAL" clId="{3DFA8D6F-F14D-4374-9790-5D6AFB2CF017}" dt="2023-07-12T14:49:38.506" v="334" actId="465"/>
          <ac:grpSpMkLst>
            <pc:docMk/>
            <pc:sldMk cId="3646529607" sldId="2346"/>
            <ac:grpSpMk id="60" creationId="{5B05E0B2-B218-2A7D-A83C-354A2D28474A}"/>
          </ac:grpSpMkLst>
        </pc:grpChg>
        <pc:grpChg chg="mod">
          <ac:chgData name="Emmanuel Barraud - La Clef Numérique" userId="3102e719-20e1-4b1e-abe9-3130392ebc08" providerId="ADAL" clId="{3DFA8D6F-F14D-4374-9790-5D6AFB2CF017}" dt="2023-07-12T14:49:38.506" v="334" actId="465"/>
          <ac:grpSpMkLst>
            <pc:docMk/>
            <pc:sldMk cId="3646529607" sldId="2346"/>
            <ac:grpSpMk id="61" creationId="{4382A44F-2DA5-45C3-F287-742A32C11954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ciel, extérieur, neige, nature&#10;&#10;Description générée automatiquement">
            <a:extLst>
              <a:ext uri="{FF2B5EF4-FFF2-40B4-BE49-F238E27FC236}">
                <a16:creationId xmlns:a16="http://schemas.microsoft.com/office/drawing/2014/main" id="{19F11157-23E2-4788-BFA1-4227AA0004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FEACD31-793C-A3FE-E499-39E291D7485A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47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A39A59-1360-4A37-9382-AF8CF6E6D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633"/>
            <a:ext cx="10515600" cy="518855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222EEDB-B498-4321-9B5F-87B4440476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28612"/>
          </a:xfrm>
        </p:spPr>
        <p:txBody>
          <a:bodyPr anchor="ctr">
            <a:noAutofit/>
          </a:bodyPr>
          <a:lstStyle>
            <a:lvl1pPr marL="0" indent="0">
              <a:buNone/>
              <a:defRPr sz="14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Thématique / section</a:t>
            </a:r>
          </a:p>
        </p:txBody>
      </p:sp>
    </p:spTree>
    <p:extLst>
      <p:ext uri="{BB962C8B-B14F-4D97-AF65-F5344CB8AC3E}">
        <p14:creationId xmlns:p14="http://schemas.microsoft.com/office/powerpoint/2010/main" val="740694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A39A59-1360-4A37-9382-AF8CF6E6D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633"/>
            <a:ext cx="10515600" cy="518855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222EEDB-B498-4321-9B5F-87B4440476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28612"/>
          </a:xfrm>
        </p:spPr>
        <p:txBody>
          <a:bodyPr anchor="ctr">
            <a:noAutofit/>
          </a:bodyPr>
          <a:lstStyle>
            <a:lvl1pPr marL="0" indent="0">
              <a:buNone/>
              <a:defRPr sz="14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Thématique / section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28917046-A564-AC95-C026-6101D29C3DFD}"/>
              </a:ext>
            </a:extLst>
          </p:cNvPr>
          <p:cNvGrpSpPr/>
          <p:nvPr userDrawn="1"/>
        </p:nvGrpSpPr>
        <p:grpSpPr>
          <a:xfrm>
            <a:off x="929246" y="2184803"/>
            <a:ext cx="3784141" cy="3317725"/>
            <a:chOff x="502188" y="1983040"/>
            <a:chExt cx="4015378" cy="3520461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587F4751-9EFE-8059-3F25-3A91028A4639}"/>
                </a:ext>
              </a:extLst>
            </p:cNvPr>
            <p:cNvSpPr/>
            <p:nvPr/>
          </p:nvSpPr>
          <p:spPr>
            <a:xfrm rot="9529503" flipH="1">
              <a:off x="502188" y="2701789"/>
              <a:ext cx="4015378" cy="2730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0" h="21483" extrusionOk="0">
                  <a:moveTo>
                    <a:pt x="147" y="11932"/>
                  </a:moveTo>
                  <a:cubicBezTo>
                    <a:pt x="-321" y="9265"/>
                    <a:pt x="316" y="6376"/>
                    <a:pt x="2234" y="5404"/>
                  </a:cubicBezTo>
                  <a:cubicBezTo>
                    <a:pt x="2600" y="5218"/>
                    <a:pt x="2989" y="5133"/>
                    <a:pt x="3373" y="5042"/>
                  </a:cubicBezTo>
                  <a:cubicBezTo>
                    <a:pt x="3820" y="4937"/>
                    <a:pt x="4267" y="4823"/>
                    <a:pt x="4716" y="4700"/>
                  </a:cubicBezTo>
                  <a:cubicBezTo>
                    <a:pt x="5925" y="4307"/>
                    <a:pt x="7080" y="3685"/>
                    <a:pt x="8141" y="2855"/>
                  </a:cubicBezTo>
                  <a:cubicBezTo>
                    <a:pt x="9445" y="1834"/>
                    <a:pt x="10636" y="488"/>
                    <a:pt x="12150" y="104"/>
                  </a:cubicBezTo>
                  <a:cubicBezTo>
                    <a:pt x="12646" y="-21"/>
                    <a:pt x="13156" y="-34"/>
                    <a:pt x="13656" y="67"/>
                  </a:cubicBezTo>
                  <a:cubicBezTo>
                    <a:pt x="15729" y="613"/>
                    <a:pt x="17629" y="1907"/>
                    <a:pt x="19126" y="3790"/>
                  </a:cubicBezTo>
                  <a:cubicBezTo>
                    <a:pt x="19240" y="3934"/>
                    <a:pt x="19352" y="4082"/>
                    <a:pt x="19462" y="4232"/>
                  </a:cubicBezTo>
                  <a:cubicBezTo>
                    <a:pt x="20283" y="5455"/>
                    <a:pt x="20842" y="6922"/>
                    <a:pt x="21084" y="8493"/>
                  </a:cubicBezTo>
                  <a:cubicBezTo>
                    <a:pt x="21279" y="9756"/>
                    <a:pt x="21264" y="11055"/>
                    <a:pt x="21041" y="12310"/>
                  </a:cubicBezTo>
                  <a:cubicBezTo>
                    <a:pt x="20597" y="14563"/>
                    <a:pt x="19641" y="16606"/>
                    <a:pt x="18289" y="18188"/>
                  </a:cubicBezTo>
                  <a:cubicBezTo>
                    <a:pt x="17974" y="18557"/>
                    <a:pt x="17638" y="18899"/>
                    <a:pt x="17285" y="19210"/>
                  </a:cubicBezTo>
                  <a:cubicBezTo>
                    <a:pt x="15533" y="20603"/>
                    <a:pt x="13517" y="21384"/>
                    <a:pt x="11445" y="21474"/>
                  </a:cubicBezTo>
                  <a:cubicBezTo>
                    <a:pt x="9316" y="21566"/>
                    <a:pt x="7211" y="20926"/>
                    <a:pt x="5320" y="19693"/>
                  </a:cubicBezTo>
                  <a:cubicBezTo>
                    <a:pt x="2814" y="18058"/>
                    <a:pt x="753" y="15386"/>
                    <a:pt x="147" y="1193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dirty="0">
                <a:latin typeface="Work Sans SemiBold" pitchFamily="2" charset="77"/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A374007D-C2B0-6754-F724-042BA45FF005}"/>
                </a:ext>
              </a:extLst>
            </p:cNvPr>
            <p:cNvSpPr/>
            <p:nvPr/>
          </p:nvSpPr>
          <p:spPr>
            <a:xfrm>
              <a:off x="3362325" y="4665301"/>
              <a:ext cx="838200" cy="83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5C58E26-0BB1-26BC-88B5-F71EEB94AEF4}"/>
                </a:ext>
              </a:extLst>
            </p:cNvPr>
            <p:cNvSpPr/>
            <p:nvPr/>
          </p:nvSpPr>
          <p:spPr>
            <a:xfrm>
              <a:off x="1171575" y="1983040"/>
              <a:ext cx="504825" cy="5048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aphique 23">
            <a:extLst>
              <a:ext uri="{FF2B5EF4-FFF2-40B4-BE49-F238E27FC236}">
                <a16:creationId xmlns:a16="http://schemas.microsoft.com/office/drawing/2014/main" id="{FE520825-9A11-1E77-74E6-35E5B83A5809}"/>
              </a:ext>
            </a:extLst>
          </p:cNvPr>
          <p:cNvGrpSpPr/>
          <p:nvPr userDrawn="1"/>
        </p:nvGrpSpPr>
        <p:grpSpPr>
          <a:xfrm>
            <a:off x="6819270" y="2047593"/>
            <a:ext cx="3592150" cy="3592146"/>
            <a:chOff x="5057016" y="1945617"/>
            <a:chExt cx="2517341" cy="2517341"/>
          </a:xfrm>
          <a:solidFill>
            <a:schemeClr val="bg1">
              <a:lumMod val="85000"/>
              <a:alpha val="24000"/>
            </a:schemeClr>
          </a:solidFill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8B7AA248-12AA-7E35-890F-A16FC1DA74D2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976C76D1-26F6-9F0D-E057-68BC47AC197D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B13ABEF6-F19F-CF74-CF0F-8EA8E177D7DE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461DBF9A-A79A-FCB7-3DDB-E03BCB5C297F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56AFDD0E-C22D-84F7-E38F-B3ADD981BF4E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0756C7FA-BE84-DBFD-A754-ED3B65384A14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F4F7E714-14C8-9DA7-EF94-947D2DF42D42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F368B14F-BC12-642D-913B-77A32DABDCDF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9FA2A92E-CB7D-D581-81D7-8759EEDD2C98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052B7B2A-BCF6-D242-2C40-30B7370ADECC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4C2D3CE5-E9C2-4E27-6D5F-1D9D5F29C190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F2A7D35-939F-0FA4-6855-44493ED3AACF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D0809B2F-5E0A-FF06-1D21-8A82690B3FD9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19A675B5-F502-A002-6D3E-19105352FE1F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45648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263041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C3CFDB6-CE85-4D8C-BCC6-046ADDB41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54136D-67DD-4FD4-A40F-76F215A03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26357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5" r:id="rId2"/>
    <p:sldLayoutId id="2147483674" r:id="rId3"/>
    <p:sldLayoutId id="214748367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69">
          <p15:clr>
            <a:srgbClr val="F26B43"/>
          </p15:clr>
        </p15:guide>
        <p15:guide id="2" pos="3840">
          <p15:clr>
            <a:srgbClr val="F26B43"/>
          </p15:clr>
        </p15:guide>
        <p15:guide id="3" pos="529">
          <p15:clr>
            <a:srgbClr val="F26B43"/>
          </p15:clr>
        </p15:guide>
        <p15:guide id="4" pos="7151">
          <p15:clr>
            <a:srgbClr val="F26B43"/>
          </p15:clr>
        </p15:guide>
        <p15:guide id="5" orient="horz" pos="3906">
          <p15:clr>
            <a:srgbClr val="F26B43"/>
          </p15:clr>
        </p15:guide>
        <p15:guide id="6" orient="horz" pos="232">
          <p15:clr>
            <a:srgbClr val="F26B43"/>
          </p15:clr>
        </p15:guide>
        <p15:guide id="7" orient="horz" pos="1139">
          <p15:clr>
            <a:srgbClr val="F26B43"/>
          </p15:clr>
        </p15:guide>
        <p15:guide id="8" pos="2184">
          <p15:clr>
            <a:srgbClr val="F26B43"/>
          </p15:clr>
        </p15:guide>
        <p15:guide id="9" pos="5496">
          <p15:clr>
            <a:srgbClr val="F26B43"/>
          </p15:clr>
        </p15:guide>
        <p15:guide id="10" orient="horz" pos="297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que 23">
            <a:extLst>
              <a:ext uri="{FF2B5EF4-FFF2-40B4-BE49-F238E27FC236}">
                <a16:creationId xmlns:a16="http://schemas.microsoft.com/office/drawing/2014/main" id="{3C7F3324-27B2-4C68-9057-798DA7920D8F}"/>
              </a:ext>
            </a:extLst>
          </p:cNvPr>
          <p:cNvGrpSpPr/>
          <p:nvPr/>
        </p:nvGrpSpPr>
        <p:grpSpPr>
          <a:xfrm>
            <a:off x="4227787" y="1233408"/>
            <a:ext cx="3943942" cy="3943938"/>
            <a:chOff x="5057016" y="1945617"/>
            <a:chExt cx="2517341" cy="2517341"/>
          </a:xfrm>
          <a:solidFill>
            <a:schemeClr val="tx1">
              <a:alpha val="21000"/>
            </a:schemeClr>
          </a:solidFill>
        </p:grpSpPr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3FB462E6-32B4-4312-BD5B-572C3E312DBA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9F349302-BEDA-4E72-BC46-C388A9E05406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F6039C82-97C0-4653-A714-8E04AD920BD4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BF2AA378-8156-4209-9761-B0C17C484F6C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52B036D8-3C08-497E-9AFC-5A92B87065CA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8E5BE73C-0886-4809-865E-CD38C89DE0AE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BE4B13D9-3772-43E6-BE0F-B65A0015AD4F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32879729-E307-466F-A15D-5AFFE8B72B7C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86DB17A5-20B6-484F-B125-6EDE296D9E96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0D69679F-9349-4B66-97B1-6EACB53DE5FD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371F0458-8737-4DDD-9088-F397CFD86080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117355EE-C648-4609-B13F-357086A2B4D4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86D31ED4-1A6D-46A1-BD4F-84FBC4025DB0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3F571F65-CE20-4244-8272-3263B5776573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A6BAD99F-0D03-40E4-8D5F-7CA923C89A66}"/>
              </a:ext>
            </a:extLst>
          </p:cNvPr>
          <p:cNvGrpSpPr/>
          <p:nvPr/>
        </p:nvGrpSpPr>
        <p:grpSpPr>
          <a:xfrm>
            <a:off x="1780156" y="2555929"/>
            <a:ext cx="8839201" cy="0"/>
            <a:chOff x="1780158" y="2262230"/>
            <a:chExt cx="8839200" cy="0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0B92FB0-5DBB-472B-862A-F3963B233BC9}"/>
                </a:ext>
              </a:extLst>
            </p:cNvPr>
            <p:cNvCxnSpPr>
              <a:cxnSpLocks/>
            </p:cNvCxnSpPr>
            <p:nvPr/>
          </p:nvCxnSpPr>
          <p:spPr>
            <a:xfrm>
              <a:off x="1780158" y="2262230"/>
              <a:ext cx="30097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7AA6EE8-CAF1-4723-89DC-E2661DE25996}"/>
                </a:ext>
              </a:extLst>
            </p:cNvPr>
            <p:cNvCxnSpPr>
              <a:cxnSpLocks/>
            </p:cNvCxnSpPr>
            <p:nvPr/>
          </p:nvCxnSpPr>
          <p:spPr>
            <a:xfrm>
              <a:off x="7328581" y="2262230"/>
              <a:ext cx="3290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955E289C-1E99-4BD4-ADC6-595CD292F917}"/>
              </a:ext>
            </a:extLst>
          </p:cNvPr>
          <p:cNvCxnSpPr/>
          <p:nvPr/>
        </p:nvCxnSpPr>
        <p:spPr>
          <a:xfrm>
            <a:off x="1780156" y="4474541"/>
            <a:ext cx="88392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FF3995C3-C8A8-8335-9609-28AA2625A094}"/>
              </a:ext>
            </a:extLst>
          </p:cNvPr>
          <p:cNvSpPr/>
          <p:nvPr/>
        </p:nvSpPr>
        <p:spPr>
          <a:xfrm>
            <a:off x="5033680" y="2422851"/>
            <a:ext cx="2105787" cy="215798"/>
          </a:xfrm>
          <a:custGeom>
            <a:avLst/>
            <a:gdLst/>
            <a:ahLst/>
            <a:cxnLst/>
            <a:rect l="l" t="t" r="r" b="b"/>
            <a:pathLst>
              <a:path w="2105787" h="215798">
                <a:moveTo>
                  <a:pt x="1453210" y="94183"/>
                </a:moveTo>
                <a:lnTo>
                  <a:pt x="1431950" y="146075"/>
                </a:lnTo>
                <a:lnTo>
                  <a:pt x="1474470" y="146075"/>
                </a:lnTo>
                <a:close/>
                <a:moveTo>
                  <a:pt x="919810" y="94183"/>
                </a:moveTo>
                <a:lnTo>
                  <a:pt x="898550" y="146075"/>
                </a:lnTo>
                <a:lnTo>
                  <a:pt x="941070" y="146075"/>
                </a:lnTo>
                <a:close/>
                <a:moveTo>
                  <a:pt x="1850822" y="82753"/>
                </a:moveTo>
                <a:cubicBezTo>
                  <a:pt x="1836420" y="83115"/>
                  <a:pt x="1824876" y="87992"/>
                  <a:pt x="1816189" y="97383"/>
                </a:cubicBezTo>
                <a:cubicBezTo>
                  <a:pt x="1807502" y="106775"/>
                  <a:pt x="1803044" y="118510"/>
                  <a:pt x="1802816" y="132588"/>
                </a:cubicBezTo>
                <a:lnTo>
                  <a:pt x="1802816" y="133045"/>
                </a:lnTo>
                <a:cubicBezTo>
                  <a:pt x="1803063" y="147142"/>
                  <a:pt x="1807597" y="158953"/>
                  <a:pt x="1816417" y="168478"/>
                </a:cubicBezTo>
                <a:cubicBezTo>
                  <a:pt x="1825237" y="178003"/>
                  <a:pt x="1836858" y="182956"/>
                  <a:pt x="1851279" y="183337"/>
                </a:cubicBezTo>
                <a:cubicBezTo>
                  <a:pt x="1865681" y="182975"/>
                  <a:pt x="1877225" y="178098"/>
                  <a:pt x="1885912" y="168707"/>
                </a:cubicBezTo>
                <a:cubicBezTo>
                  <a:pt x="1894598" y="159315"/>
                  <a:pt x="1899056" y="147580"/>
                  <a:pt x="1899285" y="133502"/>
                </a:cubicBezTo>
                <a:lnTo>
                  <a:pt x="1899285" y="133045"/>
                </a:lnTo>
                <a:cubicBezTo>
                  <a:pt x="1899037" y="118948"/>
                  <a:pt x="1894503" y="107137"/>
                  <a:pt x="1885683" y="97612"/>
                </a:cubicBezTo>
                <a:cubicBezTo>
                  <a:pt x="1876863" y="88087"/>
                  <a:pt x="1865243" y="83134"/>
                  <a:pt x="1850822" y="82753"/>
                </a:cubicBezTo>
                <a:close/>
                <a:moveTo>
                  <a:pt x="1963598" y="53035"/>
                </a:moveTo>
                <a:lnTo>
                  <a:pt x="1996059" y="53035"/>
                </a:lnTo>
                <a:lnTo>
                  <a:pt x="2071040" y="151562"/>
                </a:lnTo>
                <a:lnTo>
                  <a:pt x="2071040" y="53035"/>
                </a:lnTo>
                <a:lnTo>
                  <a:pt x="2105787" y="53035"/>
                </a:lnTo>
                <a:lnTo>
                  <a:pt x="2105787" y="213055"/>
                </a:lnTo>
                <a:lnTo>
                  <a:pt x="2075840" y="213055"/>
                </a:lnTo>
                <a:lnTo>
                  <a:pt x="1998345" y="111328"/>
                </a:lnTo>
                <a:lnTo>
                  <a:pt x="1998345" y="213055"/>
                </a:lnTo>
                <a:lnTo>
                  <a:pt x="1963598" y="213055"/>
                </a:lnTo>
                <a:close/>
                <a:moveTo>
                  <a:pt x="1698498" y="53035"/>
                </a:moveTo>
                <a:lnTo>
                  <a:pt x="1733702" y="53035"/>
                </a:lnTo>
                <a:lnTo>
                  <a:pt x="1733702" y="213055"/>
                </a:lnTo>
                <a:lnTo>
                  <a:pt x="1698498" y="213055"/>
                </a:lnTo>
                <a:close/>
                <a:moveTo>
                  <a:pt x="1533068" y="53035"/>
                </a:moveTo>
                <a:lnTo>
                  <a:pt x="1665656" y="53035"/>
                </a:lnTo>
                <a:lnTo>
                  <a:pt x="1665656" y="85496"/>
                </a:lnTo>
                <a:lnTo>
                  <a:pt x="1616964" y="85496"/>
                </a:lnTo>
                <a:lnTo>
                  <a:pt x="1616964" y="213055"/>
                </a:lnTo>
                <a:lnTo>
                  <a:pt x="1581760" y="213055"/>
                </a:lnTo>
                <a:lnTo>
                  <a:pt x="1581760" y="85496"/>
                </a:lnTo>
                <a:lnTo>
                  <a:pt x="1533068" y="85496"/>
                </a:lnTo>
                <a:close/>
                <a:moveTo>
                  <a:pt x="1165098" y="53035"/>
                </a:moveTo>
                <a:lnTo>
                  <a:pt x="1200302" y="53035"/>
                </a:lnTo>
                <a:lnTo>
                  <a:pt x="1200302" y="213055"/>
                </a:lnTo>
                <a:lnTo>
                  <a:pt x="1165098" y="213055"/>
                </a:lnTo>
                <a:close/>
                <a:moveTo>
                  <a:pt x="999668" y="53035"/>
                </a:moveTo>
                <a:lnTo>
                  <a:pt x="1132256" y="53035"/>
                </a:lnTo>
                <a:lnTo>
                  <a:pt x="1132256" y="85496"/>
                </a:lnTo>
                <a:lnTo>
                  <a:pt x="1083564" y="85496"/>
                </a:lnTo>
                <a:lnTo>
                  <a:pt x="1083564" y="213055"/>
                </a:lnTo>
                <a:lnTo>
                  <a:pt x="1048359" y="213055"/>
                </a:lnTo>
                <a:lnTo>
                  <a:pt x="1048359" y="85496"/>
                </a:lnTo>
                <a:lnTo>
                  <a:pt x="999668" y="85496"/>
                </a:lnTo>
                <a:close/>
                <a:moveTo>
                  <a:pt x="649148" y="53035"/>
                </a:moveTo>
                <a:lnTo>
                  <a:pt x="687095" y="53035"/>
                </a:lnTo>
                <a:lnTo>
                  <a:pt x="729158" y="120701"/>
                </a:lnTo>
                <a:lnTo>
                  <a:pt x="771220" y="53035"/>
                </a:lnTo>
                <a:lnTo>
                  <a:pt x="809168" y="53035"/>
                </a:lnTo>
                <a:lnTo>
                  <a:pt x="809168" y="213055"/>
                </a:lnTo>
                <a:lnTo>
                  <a:pt x="774192" y="213055"/>
                </a:lnTo>
                <a:lnTo>
                  <a:pt x="774192" y="108585"/>
                </a:lnTo>
                <a:lnTo>
                  <a:pt x="729158" y="176936"/>
                </a:lnTo>
                <a:lnTo>
                  <a:pt x="728243" y="176936"/>
                </a:lnTo>
                <a:lnTo>
                  <a:pt x="683666" y="109271"/>
                </a:lnTo>
                <a:lnTo>
                  <a:pt x="683666" y="213055"/>
                </a:lnTo>
                <a:lnTo>
                  <a:pt x="649148" y="213055"/>
                </a:lnTo>
                <a:close/>
                <a:moveTo>
                  <a:pt x="496748" y="53035"/>
                </a:moveTo>
                <a:lnTo>
                  <a:pt x="617448" y="53035"/>
                </a:lnTo>
                <a:lnTo>
                  <a:pt x="617448" y="84353"/>
                </a:lnTo>
                <a:lnTo>
                  <a:pt x="531723" y="84353"/>
                </a:lnTo>
                <a:lnTo>
                  <a:pt x="531723" y="116814"/>
                </a:lnTo>
                <a:lnTo>
                  <a:pt x="607161" y="116814"/>
                </a:lnTo>
                <a:lnTo>
                  <a:pt x="607161" y="148133"/>
                </a:lnTo>
                <a:lnTo>
                  <a:pt x="531723" y="148133"/>
                </a:lnTo>
                <a:lnTo>
                  <a:pt x="531723" y="181737"/>
                </a:lnTo>
                <a:lnTo>
                  <a:pt x="618591" y="181737"/>
                </a:lnTo>
                <a:lnTo>
                  <a:pt x="618591" y="213055"/>
                </a:lnTo>
                <a:lnTo>
                  <a:pt x="496748" y="213055"/>
                </a:lnTo>
                <a:close/>
                <a:moveTo>
                  <a:pt x="325298" y="53035"/>
                </a:moveTo>
                <a:lnTo>
                  <a:pt x="360502" y="53035"/>
                </a:lnTo>
                <a:lnTo>
                  <a:pt x="360502" y="116357"/>
                </a:lnTo>
                <a:lnTo>
                  <a:pt x="425424" y="116357"/>
                </a:lnTo>
                <a:lnTo>
                  <a:pt x="425424" y="53035"/>
                </a:lnTo>
                <a:lnTo>
                  <a:pt x="460629" y="53035"/>
                </a:lnTo>
                <a:lnTo>
                  <a:pt x="460629" y="213055"/>
                </a:lnTo>
                <a:lnTo>
                  <a:pt x="425424" y="213055"/>
                </a:lnTo>
                <a:lnTo>
                  <a:pt x="425424" y="148818"/>
                </a:lnTo>
                <a:lnTo>
                  <a:pt x="360502" y="148818"/>
                </a:lnTo>
                <a:lnTo>
                  <a:pt x="360502" y="213055"/>
                </a:lnTo>
                <a:lnTo>
                  <a:pt x="325298" y="213055"/>
                </a:lnTo>
                <a:close/>
                <a:moveTo>
                  <a:pt x="1437437" y="51892"/>
                </a:moveTo>
                <a:lnTo>
                  <a:pt x="1469898" y="51892"/>
                </a:lnTo>
                <a:lnTo>
                  <a:pt x="1538478" y="213055"/>
                </a:lnTo>
                <a:lnTo>
                  <a:pt x="1501673" y="213055"/>
                </a:lnTo>
                <a:lnTo>
                  <a:pt x="1487043" y="177165"/>
                </a:lnTo>
                <a:lnTo>
                  <a:pt x="1419377" y="177165"/>
                </a:lnTo>
                <a:lnTo>
                  <a:pt x="1404747" y="213055"/>
                </a:lnTo>
                <a:lnTo>
                  <a:pt x="1368857" y="213055"/>
                </a:lnTo>
                <a:close/>
                <a:moveTo>
                  <a:pt x="904037" y="51892"/>
                </a:moveTo>
                <a:lnTo>
                  <a:pt x="936498" y="51892"/>
                </a:lnTo>
                <a:lnTo>
                  <a:pt x="1005078" y="213055"/>
                </a:lnTo>
                <a:lnTo>
                  <a:pt x="968273" y="213055"/>
                </a:lnTo>
                <a:lnTo>
                  <a:pt x="953643" y="177165"/>
                </a:lnTo>
                <a:lnTo>
                  <a:pt x="885977" y="177165"/>
                </a:lnTo>
                <a:lnTo>
                  <a:pt x="871347" y="213055"/>
                </a:lnTo>
                <a:lnTo>
                  <a:pt x="835457" y="213055"/>
                </a:lnTo>
                <a:close/>
                <a:moveTo>
                  <a:pt x="1291133" y="50749"/>
                </a:moveTo>
                <a:cubicBezTo>
                  <a:pt x="1302796" y="50782"/>
                  <a:pt x="1313588" y="52545"/>
                  <a:pt x="1323508" y="56035"/>
                </a:cubicBezTo>
                <a:cubicBezTo>
                  <a:pt x="1333428" y="59526"/>
                  <a:pt x="1342449" y="64546"/>
                  <a:pt x="1350569" y="71094"/>
                </a:cubicBezTo>
                <a:lnTo>
                  <a:pt x="1332281" y="97612"/>
                </a:lnTo>
                <a:cubicBezTo>
                  <a:pt x="1325189" y="92654"/>
                  <a:pt x="1318169" y="88797"/>
                  <a:pt x="1311221" y="86039"/>
                </a:cubicBezTo>
                <a:cubicBezTo>
                  <a:pt x="1304272" y="83282"/>
                  <a:pt x="1297424" y="81882"/>
                  <a:pt x="1290675" y="81839"/>
                </a:cubicBezTo>
                <a:cubicBezTo>
                  <a:pt x="1283917" y="81934"/>
                  <a:pt x="1278803" y="83286"/>
                  <a:pt x="1275331" y="85896"/>
                </a:cubicBezTo>
                <a:cubicBezTo>
                  <a:pt x="1271859" y="88506"/>
                  <a:pt x="1270116" y="91802"/>
                  <a:pt x="1270101" y="95783"/>
                </a:cubicBezTo>
                <a:lnTo>
                  <a:pt x="1270101" y="96240"/>
                </a:lnTo>
                <a:cubicBezTo>
                  <a:pt x="1269811" y="101274"/>
                  <a:pt x="1272106" y="105208"/>
                  <a:pt x="1276988" y="108042"/>
                </a:cubicBezTo>
                <a:cubicBezTo>
                  <a:pt x="1281870" y="110876"/>
                  <a:pt x="1291080" y="113952"/>
                  <a:pt x="1304620" y="117272"/>
                </a:cubicBezTo>
                <a:cubicBezTo>
                  <a:pt x="1320936" y="121229"/>
                  <a:pt x="1333452" y="126801"/>
                  <a:pt x="1342168" y="133988"/>
                </a:cubicBezTo>
                <a:cubicBezTo>
                  <a:pt x="1350883" y="141175"/>
                  <a:pt x="1355284" y="151605"/>
                  <a:pt x="1355369" y="165278"/>
                </a:cubicBezTo>
                <a:lnTo>
                  <a:pt x="1355369" y="165735"/>
                </a:lnTo>
                <a:cubicBezTo>
                  <a:pt x="1355079" y="181704"/>
                  <a:pt x="1349602" y="193943"/>
                  <a:pt x="1338939" y="202454"/>
                </a:cubicBezTo>
                <a:cubicBezTo>
                  <a:pt x="1328275" y="210964"/>
                  <a:pt x="1314169" y="215260"/>
                  <a:pt x="1296619" y="215341"/>
                </a:cubicBezTo>
                <a:cubicBezTo>
                  <a:pt x="1284389" y="215346"/>
                  <a:pt x="1272445" y="213222"/>
                  <a:pt x="1260786" y="208969"/>
                </a:cubicBezTo>
                <a:cubicBezTo>
                  <a:pt x="1249127" y="204716"/>
                  <a:pt x="1238440" y="198306"/>
                  <a:pt x="1228725" y="189738"/>
                </a:cubicBezTo>
                <a:lnTo>
                  <a:pt x="1249527" y="164820"/>
                </a:lnTo>
                <a:cubicBezTo>
                  <a:pt x="1256676" y="170831"/>
                  <a:pt x="1264153" y="175555"/>
                  <a:pt x="1271959" y="178994"/>
                </a:cubicBezTo>
                <a:cubicBezTo>
                  <a:pt x="1279765" y="182432"/>
                  <a:pt x="1288213" y="184185"/>
                  <a:pt x="1297305" y="184251"/>
                </a:cubicBezTo>
                <a:cubicBezTo>
                  <a:pt x="1304568" y="184209"/>
                  <a:pt x="1310216" y="182866"/>
                  <a:pt x="1314250" y="180222"/>
                </a:cubicBezTo>
                <a:cubicBezTo>
                  <a:pt x="1318284" y="177579"/>
                  <a:pt x="1320331" y="173893"/>
                  <a:pt x="1320394" y="169164"/>
                </a:cubicBezTo>
                <a:lnTo>
                  <a:pt x="1320394" y="168707"/>
                </a:lnTo>
                <a:cubicBezTo>
                  <a:pt x="1320722" y="164387"/>
                  <a:pt x="1318693" y="160739"/>
                  <a:pt x="1314307" y="157762"/>
                </a:cubicBezTo>
                <a:cubicBezTo>
                  <a:pt x="1309921" y="154786"/>
                  <a:pt x="1301205" y="151652"/>
                  <a:pt x="1288161" y="148361"/>
                </a:cubicBezTo>
                <a:cubicBezTo>
                  <a:pt x="1277359" y="145755"/>
                  <a:pt x="1268000" y="142662"/>
                  <a:pt x="1260085" y="139082"/>
                </a:cubicBezTo>
                <a:cubicBezTo>
                  <a:pt x="1252170" y="135502"/>
                  <a:pt x="1246046" y="130614"/>
                  <a:pt x="1241713" y="124418"/>
                </a:cubicBezTo>
                <a:cubicBezTo>
                  <a:pt x="1237379" y="118221"/>
                  <a:pt x="1235183" y="109896"/>
                  <a:pt x="1235126" y="99441"/>
                </a:cubicBezTo>
                <a:lnTo>
                  <a:pt x="1235126" y="98984"/>
                </a:lnTo>
                <a:cubicBezTo>
                  <a:pt x="1235416" y="84272"/>
                  <a:pt x="1240664" y="72604"/>
                  <a:pt x="1250870" y="63979"/>
                </a:cubicBezTo>
                <a:cubicBezTo>
                  <a:pt x="1261076" y="55354"/>
                  <a:pt x="1274497" y="50944"/>
                  <a:pt x="1291133" y="50749"/>
                </a:cubicBezTo>
                <a:close/>
                <a:moveTo>
                  <a:pt x="62408" y="50749"/>
                </a:moveTo>
                <a:cubicBezTo>
                  <a:pt x="74071" y="50782"/>
                  <a:pt x="84863" y="52545"/>
                  <a:pt x="94783" y="56035"/>
                </a:cubicBezTo>
                <a:cubicBezTo>
                  <a:pt x="104703" y="59526"/>
                  <a:pt x="113724" y="64546"/>
                  <a:pt x="121844" y="71094"/>
                </a:cubicBezTo>
                <a:lnTo>
                  <a:pt x="103556" y="97612"/>
                </a:lnTo>
                <a:cubicBezTo>
                  <a:pt x="96464" y="92654"/>
                  <a:pt x="89444" y="88797"/>
                  <a:pt x="82496" y="86039"/>
                </a:cubicBezTo>
                <a:cubicBezTo>
                  <a:pt x="75547" y="83282"/>
                  <a:pt x="68699" y="81882"/>
                  <a:pt x="61950" y="81839"/>
                </a:cubicBezTo>
                <a:cubicBezTo>
                  <a:pt x="55192" y="81934"/>
                  <a:pt x="50077" y="83286"/>
                  <a:pt x="46606" y="85896"/>
                </a:cubicBezTo>
                <a:cubicBezTo>
                  <a:pt x="43134" y="88506"/>
                  <a:pt x="41391" y="91802"/>
                  <a:pt x="41376" y="95783"/>
                </a:cubicBezTo>
                <a:lnTo>
                  <a:pt x="41376" y="96240"/>
                </a:lnTo>
                <a:cubicBezTo>
                  <a:pt x="41086" y="101274"/>
                  <a:pt x="43381" y="105208"/>
                  <a:pt x="48263" y="108042"/>
                </a:cubicBezTo>
                <a:cubicBezTo>
                  <a:pt x="53144" y="110876"/>
                  <a:pt x="62355" y="113952"/>
                  <a:pt x="75895" y="117272"/>
                </a:cubicBezTo>
                <a:cubicBezTo>
                  <a:pt x="92211" y="121229"/>
                  <a:pt x="104727" y="126801"/>
                  <a:pt x="113443" y="133988"/>
                </a:cubicBezTo>
                <a:cubicBezTo>
                  <a:pt x="122158" y="141175"/>
                  <a:pt x="126558" y="151605"/>
                  <a:pt x="126644" y="165278"/>
                </a:cubicBezTo>
                <a:lnTo>
                  <a:pt x="126644" y="165735"/>
                </a:lnTo>
                <a:cubicBezTo>
                  <a:pt x="126354" y="181704"/>
                  <a:pt x="120877" y="193943"/>
                  <a:pt x="110214" y="202454"/>
                </a:cubicBezTo>
                <a:cubicBezTo>
                  <a:pt x="99550" y="210964"/>
                  <a:pt x="85444" y="215260"/>
                  <a:pt x="67894" y="215341"/>
                </a:cubicBezTo>
                <a:cubicBezTo>
                  <a:pt x="55664" y="215346"/>
                  <a:pt x="43720" y="213222"/>
                  <a:pt x="32061" y="208969"/>
                </a:cubicBezTo>
                <a:cubicBezTo>
                  <a:pt x="20402" y="204716"/>
                  <a:pt x="9715" y="198306"/>
                  <a:pt x="0" y="189738"/>
                </a:cubicBezTo>
                <a:lnTo>
                  <a:pt x="20802" y="164820"/>
                </a:lnTo>
                <a:cubicBezTo>
                  <a:pt x="27951" y="170831"/>
                  <a:pt x="35428" y="175555"/>
                  <a:pt x="43234" y="178994"/>
                </a:cubicBezTo>
                <a:cubicBezTo>
                  <a:pt x="51039" y="182432"/>
                  <a:pt x="59488" y="184185"/>
                  <a:pt x="68580" y="184251"/>
                </a:cubicBezTo>
                <a:cubicBezTo>
                  <a:pt x="75843" y="184209"/>
                  <a:pt x="81491" y="182866"/>
                  <a:pt x="85525" y="180222"/>
                </a:cubicBezTo>
                <a:cubicBezTo>
                  <a:pt x="89559" y="177579"/>
                  <a:pt x="91606" y="173893"/>
                  <a:pt x="91668" y="169164"/>
                </a:cubicBezTo>
                <a:lnTo>
                  <a:pt x="91668" y="168707"/>
                </a:lnTo>
                <a:cubicBezTo>
                  <a:pt x="91997" y="164387"/>
                  <a:pt x="89968" y="160739"/>
                  <a:pt x="85582" y="157762"/>
                </a:cubicBezTo>
                <a:cubicBezTo>
                  <a:pt x="81196" y="154786"/>
                  <a:pt x="72480" y="151652"/>
                  <a:pt x="59436" y="148361"/>
                </a:cubicBezTo>
                <a:cubicBezTo>
                  <a:pt x="48634" y="145755"/>
                  <a:pt x="39275" y="142662"/>
                  <a:pt x="31360" y="139082"/>
                </a:cubicBezTo>
                <a:cubicBezTo>
                  <a:pt x="23445" y="135502"/>
                  <a:pt x="17321" y="130614"/>
                  <a:pt x="12988" y="124418"/>
                </a:cubicBezTo>
                <a:cubicBezTo>
                  <a:pt x="8654" y="118221"/>
                  <a:pt x="6458" y="109896"/>
                  <a:pt x="6401" y="99441"/>
                </a:cubicBezTo>
                <a:lnTo>
                  <a:pt x="6401" y="98984"/>
                </a:lnTo>
                <a:cubicBezTo>
                  <a:pt x="6691" y="84272"/>
                  <a:pt x="11939" y="72604"/>
                  <a:pt x="22145" y="63979"/>
                </a:cubicBezTo>
                <a:cubicBezTo>
                  <a:pt x="32351" y="55354"/>
                  <a:pt x="45772" y="50944"/>
                  <a:pt x="62408" y="50749"/>
                </a:cubicBezTo>
                <a:close/>
                <a:moveTo>
                  <a:pt x="1851279" y="50292"/>
                </a:moveTo>
                <a:cubicBezTo>
                  <a:pt x="1867871" y="50465"/>
                  <a:pt x="1882515" y="54208"/>
                  <a:pt x="1895212" y="61519"/>
                </a:cubicBezTo>
                <a:cubicBezTo>
                  <a:pt x="1907910" y="68830"/>
                  <a:pt x="1917864" y="78668"/>
                  <a:pt x="1925074" y="91033"/>
                </a:cubicBezTo>
                <a:cubicBezTo>
                  <a:pt x="1932285" y="103399"/>
                  <a:pt x="1935957" y="117251"/>
                  <a:pt x="1936089" y="132588"/>
                </a:cubicBezTo>
                <a:lnTo>
                  <a:pt x="1936089" y="133045"/>
                </a:lnTo>
                <a:cubicBezTo>
                  <a:pt x="1935951" y="148388"/>
                  <a:pt x="1932240" y="162279"/>
                  <a:pt x="1924956" y="174718"/>
                </a:cubicBezTo>
                <a:cubicBezTo>
                  <a:pt x="1917672" y="187157"/>
                  <a:pt x="1907644" y="197069"/>
                  <a:pt x="1894874" y="204453"/>
                </a:cubicBezTo>
                <a:cubicBezTo>
                  <a:pt x="1882103" y="211837"/>
                  <a:pt x="1867419" y="215619"/>
                  <a:pt x="1850822" y="215798"/>
                </a:cubicBezTo>
                <a:cubicBezTo>
                  <a:pt x="1834230" y="215625"/>
                  <a:pt x="1819585" y="211882"/>
                  <a:pt x="1806888" y="204571"/>
                </a:cubicBezTo>
                <a:cubicBezTo>
                  <a:pt x="1794191" y="197260"/>
                  <a:pt x="1784237" y="187422"/>
                  <a:pt x="1777026" y="175057"/>
                </a:cubicBezTo>
                <a:cubicBezTo>
                  <a:pt x="1769815" y="162691"/>
                  <a:pt x="1766144" y="148840"/>
                  <a:pt x="1766011" y="133502"/>
                </a:cubicBezTo>
                <a:lnTo>
                  <a:pt x="1766011" y="133045"/>
                </a:lnTo>
                <a:cubicBezTo>
                  <a:pt x="1766149" y="117702"/>
                  <a:pt x="1769861" y="103811"/>
                  <a:pt x="1777145" y="91372"/>
                </a:cubicBezTo>
                <a:cubicBezTo>
                  <a:pt x="1784429" y="78933"/>
                  <a:pt x="1794456" y="69022"/>
                  <a:pt x="1807227" y="61637"/>
                </a:cubicBezTo>
                <a:cubicBezTo>
                  <a:pt x="1819997" y="54253"/>
                  <a:pt x="1834681" y="50471"/>
                  <a:pt x="1851279" y="50292"/>
                </a:cubicBezTo>
                <a:close/>
                <a:moveTo>
                  <a:pt x="230200" y="50292"/>
                </a:moveTo>
                <a:cubicBezTo>
                  <a:pt x="245102" y="50406"/>
                  <a:pt x="257532" y="52692"/>
                  <a:pt x="267490" y="57150"/>
                </a:cubicBezTo>
                <a:cubicBezTo>
                  <a:pt x="277449" y="61608"/>
                  <a:pt x="286050" y="67551"/>
                  <a:pt x="293294" y="74981"/>
                </a:cubicBezTo>
                <a:lnTo>
                  <a:pt x="270891" y="100812"/>
                </a:lnTo>
                <a:cubicBezTo>
                  <a:pt x="264785" y="95159"/>
                  <a:pt x="258423" y="90749"/>
                  <a:pt x="251803" y="87582"/>
                </a:cubicBezTo>
                <a:cubicBezTo>
                  <a:pt x="245183" y="84415"/>
                  <a:pt x="237906" y="82805"/>
                  <a:pt x="229971" y="82753"/>
                </a:cubicBezTo>
                <a:cubicBezTo>
                  <a:pt x="216236" y="83115"/>
                  <a:pt x="205130" y="87992"/>
                  <a:pt x="196653" y="97383"/>
                </a:cubicBezTo>
                <a:cubicBezTo>
                  <a:pt x="188176" y="106775"/>
                  <a:pt x="183813" y="118510"/>
                  <a:pt x="183566" y="132588"/>
                </a:cubicBezTo>
                <a:lnTo>
                  <a:pt x="183566" y="133045"/>
                </a:lnTo>
                <a:cubicBezTo>
                  <a:pt x="183785" y="147142"/>
                  <a:pt x="188090" y="158953"/>
                  <a:pt x="196481" y="168478"/>
                </a:cubicBezTo>
                <a:cubicBezTo>
                  <a:pt x="204873" y="178003"/>
                  <a:pt x="216036" y="182956"/>
                  <a:pt x="229971" y="183337"/>
                </a:cubicBezTo>
                <a:cubicBezTo>
                  <a:pt x="238939" y="183270"/>
                  <a:pt x="246664" y="181575"/>
                  <a:pt x="253146" y="178251"/>
                </a:cubicBezTo>
                <a:cubicBezTo>
                  <a:pt x="259627" y="174926"/>
                  <a:pt x="265923" y="170374"/>
                  <a:pt x="272034" y="164592"/>
                </a:cubicBezTo>
                <a:lnTo>
                  <a:pt x="294437" y="187223"/>
                </a:lnTo>
                <a:cubicBezTo>
                  <a:pt x="286431" y="196115"/>
                  <a:pt x="277296" y="203078"/>
                  <a:pt x="267033" y="208112"/>
                </a:cubicBezTo>
                <a:cubicBezTo>
                  <a:pt x="256770" y="213146"/>
                  <a:pt x="244035" y="215708"/>
                  <a:pt x="228828" y="215798"/>
                </a:cubicBezTo>
                <a:cubicBezTo>
                  <a:pt x="212990" y="215633"/>
                  <a:pt x="198921" y="211925"/>
                  <a:pt x="186622" y="204673"/>
                </a:cubicBezTo>
                <a:cubicBezTo>
                  <a:pt x="174323" y="197421"/>
                  <a:pt x="164640" y="187617"/>
                  <a:pt x="157573" y="175260"/>
                </a:cubicBezTo>
                <a:cubicBezTo>
                  <a:pt x="150506" y="162903"/>
                  <a:pt x="146902" y="148984"/>
                  <a:pt x="146761" y="133502"/>
                </a:cubicBezTo>
                <a:lnTo>
                  <a:pt x="146761" y="133045"/>
                </a:lnTo>
                <a:cubicBezTo>
                  <a:pt x="146881" y="117702"/>
                  <a:pt x="150451" y="103811"/>
                  <a:pt x="157471" y="91372"/>
                </a:cubicBezTo>
                <a:cubicBezTo>
                  <a:pt x="164492" y="78933"/>
                  <a:pt x="174242" y="69022"/>
                  <a:pt x="186724" y="61637"/>
                </a:cubicBezTo>
                <a:cubicBezTo>
                  <a:pt x="199205" y="54253"/>
                  <a:pt x="213697" y="50471"/>
                  <a:pt x="230200" y="50292"/>
                </a:cubicBezTo>
                <a:close/>
                <a:moveTo>
                  <a:pt x="563727" y="0"/>
                </a:moveTo>
                <a:lnTo>
                  <a:pt x="593674" y="13030"/>
                </a:lnTo>
                <a:lnTo>
                  <a:pt x="564413" y="40462"/>
                </a:lnTo>
                <a:lnTo>
                  <a:pt x="537896" y="404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6C87CF93-6F07-05C9-728C-37FDD33F069A}"/>
              </a:ext>
            </a:extLst>
          </p:cNvPr>
          <p:cNvSpPr/>
          <p:nvPr/>
        </p:nvSpPr>
        <p:spPr>
          <a:xfrm>
            <a:off x="1882751" y="2900331"/>
            <a:ext cx="8633464" cy="751124"/>
          </a:xfrm>
          <a:custGeom>
            <a:avLst/>
            <a:gdLst/>
            <a:ahLst/>
            <a:cxnLst/>
            <a:rect l="l" t="t" r="r" b="b"/>
            <a:pathLst>
              <a:path w="1902333" h="165506">
                <a:moveTo>
                  <a:pt x="639699" y="32461"/>
                </a:moveTo>
                <a:cubicBezTo>
                  <a:pt x="625297" y="32823"/>
                  <a:pt x="613752" y="37700"/>
                  <a:pt x="605066" y="47091"/>
                </a:cubicBezTo>
                <a:cubicBezTo>
                  <a:pt x="596379" y="56483"/>
                  <a:pt x="591921" y="68218"/>
                  <a:pt x="591693" y="82296"/>
                </a:cubicBezTo>
                <a:lnTo>
                  <a:pt x="591693" y="82753"/>
                </a:lnTo>
                <a:cubicBezTo>
                  <a:pt x="591940" y="96850"/>
                  <a:pt x="596474" y="108661"/>
                  <a:pt x="605294" y="118186"/>
                </a:cubicBezTo>
                <a:cubicBezTo>
                  <a:pt x="614115" y="127711"/>
                  <a:pt x="625735" y="132664"/>
                  <a:pt x="640156" y="133045"/>
                </a:cubicBezTo>
                <a:cubicBezTo>
                  <a:pt x="654558" y="132683"/>
                  <a:pt x="666102" y="127806"/>
                  <a:pt x="674789" y="118415"/>
                </a:cubicBezTo>
                <a:cubicBezTo>
                  <a:pt x="683475" y="109023"/>
                  <a:pt x="687933" y="97288"/>
                  <a:pt x="688162" y="83210"/>
                </a:cubicBezTo>
                <a:lnTo>
                  <a:pt x="688162" y="82753"/>
                </a:lnTo>
                <a:cubicBezTo>
                  <a:pt x="687914" y="68656"/>
                  <a:pt x="683380" y="56845"/>
                  <a:pt x="674560" y="47320"/>
                </a:cubicBezTo>
                <a:cubicBezTo>
                  <a:pt x="665740" y="37795"/>
                  <a:pt x="654119" y="32842"/>
                  <a:pt x="639699" y="32461"/>
                </a:cubicBezTo>
                <a:close/>
                <a:moveTo>
                  <a:pt x="1769745" y="2743"/>
                </a:moveTo>
                <a:lnTo>
                  <a:pt x="1902333" y="2743"/>
                </a:lnTo>
                <a:lnTo>
                  <a:pt x="1902333" y="35204"/>
                </a:lnTo>
                <a:lnTo>
                  <a:pt x="1853641" y="35204"/>
                </a:lnTo>
                <a:lnTo>
                  <a:pt x="1853641" y="162763"/>
                </a:lnTo>
                <a:lnTo>
                  <a:pt x="1818436" y="162763"/>
                </a:lnTo>
                <a:lnTo>
                  <a:pt x="1818436" y="35204"/>
                </a:lnTo>
                <a:lnTo>
                  <a:pt x="1769745" y="35204"/>
                </a:lnTo>
                <a:close/>
                <a:moveTo>
                  <a:pt x="1600200" y="2743"/>
                </a:moveTo>
                <a:lnTo>
                  <a:pt x="1632661" y="2743"/>
                </a:lnTo>
                <a:lnTo>
                  <a:pt x="1707642" y="101270"/>
                </a:lnTo>
                <a:lnTo>
                  <a:pt x="1707642" y="2743"/>
                </a:lnTo>
                <a:lnTo>
                  <a:pt x="1742389" y="2743"/>
                </a:lnTo>
                <a:lnTo>
                  <a:pt x="1742389" y="162763"/>
                </a:lnTo>
                <a:lnTo>
                  <a:pt x="1712442" y="162763"/>
                </a:lnTo>
                <a:lnTo>
                  <a:pt x="1634947" y="61036"/>
                </a:lnTo>
                <a:lnTo>
                  <a:pt x="1634947" y="162763"/>
                </a:lnTo>
                <a:lnTo>
                  <a:pt x="1600200" y="162763"/>
                </a:lnTo>
                <a:close/>
                <a:moveTo>
                  <a:pt x="1447800" y="2743"/>
                </a:moveTo>
                <a:lnTo>
                  <a:pt x="1568500" y="2743"/>
                </a:lnTo>
                <a:lnTo>
                  <a:pt x="1568500" y="34061"/>
                </a:lnTo>
                <a:lnTo>
                  <a:pt x="1482775" y="34061"/>
                </a:lnTo>
                <a:lnTo>
                  <a:pt x="1482775" y="66522"/>
                </a:lnTo>
                <a:lnTo>
                  <a:pt x="1558213" y="66522"/>
                </a:lnTo>
                <a:lnTo>
                  <a:pt x="1558213" y="97841"/>
                </a:lnTo>
                <a:lnTo>
                  <a:pt x="1482775" y="97841"/>
                </a:lnTo>
                <a:lnTo>
                  <a:pt x="1482775" y="131445"/>
                </a:lnTo>
                <a:lnTo>
                  <a:pt x="1569643" y="131445"/>
                </a:lnTo>
                <a:lnTo>
                  <a:pt x="1569643" y="162763"/>
                </a:lnTo>
                <a:lnTo>
                  <a:pt x="1447800" y="162763"/>
                </a:lnTo>
                <a:close/>
                <a:moveTo>
                  <a:pt x="1247775" y="2743"/>
                </a:moveTo>
                <a:lnTo>
                  <a:pt x="1285722" y="2743"/>
                </a:lnTo>
                <a:lnTo>
                  <a:pt x="1327785" y="70409"/>
                </a:lnTo>
                <a:lnTo>
                  <a:pt x="1369847" y="2743"/>
                </a:lnTo>
                <a:lnTo>
                  <a:pt x="1407795" y="2743"/>
                </a:lnTo>
                <a:lnTo>
                  <a:pt x="1407795" y="162763"/>
                </a:lnTo>
                <a:lnTo>
                  <a:pt x="1372819" y="162763"/>
                </a:lnTo>
                <a:lnTo>
                  <a:pt x="1372819" y="58293"/>
                </a:lnTo>
                <a:lnTo>
                  <a:pt x="1327785" y="126644"/>
                </a:lnTo>
                <a:lnTo>
                  <a:pt x="1326870" y="126644"/>
                </a:lnTo>
                <a:lnTo>
                  <a:pt x="1282293" y="58979"/>
                </a:lnTo>
                <a:lnTo>
                  <a:pt x="1282293" y="162763"/>
                </a:lnTo>
                <a:lnTo>
                  <a:pt x="1247775" y="162763"/>
                </a:lnTo>
                <a:close/>
                <a:moveTo>
                  <a:pt x="1095375" y="2743"/>
                </a:moveTo>
                <a:lnTo>
                  <a:pt x="1216075" y="2743"/>
                </a:lnTo>
                <a:lnTo>
                  <a:pt x="1216075" y="34061"/>
                </a:lnTo>
                <a:lnTo>
                  <a:pt x="1130350" y="34061"/>
                </a:lnTo>
                <a:lnTo>
                  <a:pt x="1130350" y="66522"/>
                </a:lnTo>
                <a:lnTo>
                  <a:pt x="1205788" y="66522"/>
                </a:lnTo>
                <a:lnTo>
                  <a:pt x="1205788" y="97841"/>
                </a:lnTo>
                <a:lnTo>
                  <a:pt x="1130350" y="97841"/>
                </a:lnTo>
                <a:lnTo>
                  <a:pt x="1130350" y="131445"/>
                </a:lnTo>
                <a:lnTo>
                  <a:pt x="1217218" y="131445"/>
                </a:lnTo>
                <a:lnTo>
                  <a:pt x="1217218" y="162763"/>
                </a:lnTo>
                <a:lnTo>
                  <a:pt x="1095375" y="162763"/>
                </a:lnTo>
                <a:close/>
                <a:moveTo>
                  <a:pt x="910209" y="2743"/>
                </a:moveTo>
                <a:lnTo>
                  <a:pt x="949071" y="2743"/>
                </a:lnTo>
                <a:lnTo>
                  <a:pt x="990904" y="115443"/>
                </a:lnTo>
                <a:lnTo>
                  <a:pt x="1032738" y="2743"/>
                </a:lnTo>
                <a:lnTo>
                  <a:pt x="1070686" y="2743"/>
                </a:lnTo>
                <a:lnTo>
                  <a:pt x="1005992" y="163906"/>
                </a:lnTo>
                <a:lnTo>
                  <a:pt x="974902" y="163906"/>
                </a:lnTo>
                <a:close/>
                <a:moveTo>
                  <a:pt x="749960" y="2743"/>
                </a:moveTo>
                <a:lnTo>
                  <a:pt x="785165" y="2743"/>
                </a:lnTo>
                <a:lnTo>
                  <a:pt x="785165" y="93269"/>
                </a:lnTo>
                <a:cubicBezTo>
                  <a:pt x="785260" y="106318"/>
                  <a:pt x="788327" y="116167"/>
                  <a:pt x="794366" y="122815"/>
                </a:cubicBezTo>
                <a:cubicBezTo>
                  <a:pt x="800404" y="129464"/>
                  <a:pt x="808844" y="132797"/>
                  <a:pt x="819683" y="132816"/>
                </a:cubicBezTo>
                <a:cubicBezTo>
                  <a:pt x="830523" y="132802"/>
                  <a:pt x="838962" y="129573"/>
                  <a:pt x="845000" y="123130"/>
                </a:cubicBezTo>
                <a:cubicBezTo>
                  <a:pt x="851039" y="116686"/>
                  <a:pt x="854106" y="107113"/>
                  <a:pt x="854202" y="94412"/>
                </a:cubicBezTo>
                <a:lnTo>
                  <a:pt x="854202" y="2743"/>
                </a:lnTo>
                <a:lnTo>
                  <a:pt x="889406" y="2743"/>
                </a:lnTo>
                <a:lnTo>
                  <a:pt x="889406" y="93040"/>
                </a:lnTo>
                <a:cubicBezTo>
                  <a:pt x="889168" y="117253"/>
                  <a:pt x="882843" y="135350"/>
                  <a:pt x="870432" y="147333"/>
                </a:cubicBezTo>
                <a:cubicBezTo>
                  <a:pt x="858021" y="159315"/>
                  <a:pt x="840952" y="165297"/>
                  <a:pt x="819226" y="165278"/>
                </a:cubicBezTo>
                <a:cubicBezTo>
                  <a:pt x="797537" y="165259"/>
                  <a:pt x="780621" y="159296"/>
                  <a:pt x="768477" y="147390"/>
                </a:cubicBezTo>
                <a:cubicBezTo>
                  <a:pt x="756332" y="135483"/>
                  <a:pt x="750160" y="117748"/>
                  <a:pt x="749960" y="94183"/>
                </a:cubicBezTo>
                <a:close/>
                <a:moveTo>
                  <a:pt x="361950" y="2743"/>
                </a:moveTo>
                <a:lnTo>
                  <a:pt x="399897" y="2743"/>
                </a:lnTo>
                <a:lnTo>
                  <a:pt x="441960" y="70409"/>
                </a:lnTo>
                <a:lnTo>
                  <a:pt x="484022" y="2743"/>
                </a:lnTo>
                <a:lnTo>
                  <a:pt x="521970" y="2743"/>
                </a:lnTo>
                <a:lnTo>
                  <a:pt x="521970" y="162763"/>
                </a:lnTo>
                <a:lnTo>
                  <a:pt x="486994" y="162763"/>
                </a:lnTo>
                <a:lnTo>
                  <a:pt x="486994" y="58293"/>
                </a:lnTo>
                <a:lnTo>
                  <a:pt x="441960" y="126644"/>
                </a:lnTo>
                <a:lnTo>
                  <a:pt x="441045" y="126644"/>
                </a:lnTo>
                <a:lnTo>
                  <a:pt x="396468" y="58979"/>
                </a:lnTo>
                <a:lnTo>
                  <a:pt x="396468" y="162763"/>
                </a:lnTo>
                <a:lnTo>
                  <a:pt x="361950" y="162763"/>
                </a:lnTo>
                <a:close/>
                <a:moveTo>
                  <a:pt x="142875" y="2743"/>
                </a:moveTo>
                <a:lnTo>
                  <a:pt x="263575" y="2743"/>
                </a:lnTo>
                <a:lnTo>
                  <a:pt x="263575" y="34061"/>
                </a:lnTo>
                <a:lnTo>
                  <a:pt x="177850" y="34061"/>
                </a:lnTo>
                <a:lnTo>
                  <a:pt x="177850" y="66522"/>
                </a:lnTo>
                <a:lnTo>
                  <a:pt x="253288" y="66522"/>
                </a:lnTo>
                <a:lnTo>
                  <a:pt x="253288" y="97841"/>
                </a:lnTo>
                <a:lnTo>
                  <a:pt x="177850" y="97841"/>
                </a:lnTo>
                <a:lnTo>
                  <a:pt x="177850" y="131445"/>
                </a:lnTo>
                <a:lnTo>
                  <a:pt x="264718" y="131445"/>
                </a:lnTo>
                <a:lnTo>
                  <a:pt x="264718" y="162763"/>
                </a:lnTo>
                <a:lnTo>
                  <a:pt x="142875" y="162763"/>
                </a:lnTo>
                <a:close/>
                <a:moveTo>
                  <a:pt x="0" y="2743"/>
                </a:moveTo>
                <a:lnTo>
                  <a:pt x="35204" y="2743"/>
                </a:lnTo>
                <a:lnTo>
                  <a:pt x="35204" y="130759"/>
                </a:lnTo>
                <a:lnTo>
                  <a:pt x="114985" y="130759"/>
                </a:lnTo>
                <a:lnTo>
                  <a:pt x="114985" y="162763"/>
                </a:lnTo>
                <a:lnTo>
                  <a:pt x="0" y="162763"/>
                </a:lnTo>
                <a:close/>
                <a:moveTo>
                  <a:pt x="640156" y="0"/>
                </a:moveTo>
                <a:cubicBezTo>
                  <a:pt x="656748" y="173"/>
                  <a:pt x="671392" y="3916"/>
                  <a:pt x="684089" y="11227"/>
                </a:cubicBezTo>
                <a:cubicBezTo>
                  <a:pt x="696786" y="18538"/>
                  <a:pt x="706741" y="28376"/>
                  <a:pt x="713951" y="40741"/>
                </a:cubicBezTo>
                <a:cubicBezTo>
                  <a:pt x="721162" y="53107"/>
                  <a:pt x="724834" y="66959"/>
                  <a:pt x="724966" y="82296"/>
                </a:cubicBezTo>
                <a:lnTo>
                  <a:pt x="724966" y="82753"/>
                </a:lnTo>
                <a:cubicBezTo>
                  <a:pt x="724828" y="98096"/>
                  <a:pt x="721117" y="111987"/>
                  <a:pt x="713833" y="124426"/>
                </a:cubicBezTo>
                <a:cubicBezTo>
                  <a:pt x="706549" y="136865"/>
                  <a:pt x="696521" y="146777"/>
                  <a:pt x="683751" y="154161"/>
                </a:cubicBezTo>
                <a:cubicBezTo>
                  <a:pt x="670980" y="161545"/>
                  <a:pt x="656296" y="165327"/>
                  <a:pt x="639699" y="165506"/>
                </a:cubicBezTo>
                <a:cubicBezTo>
                  <a:pt x="623107" y="165333"/>
                  <a:pt x="608462" y="161590"/>
                  <a:pt x="595765" y="154279"/>
                </a:cubicBezTo>
                <a:cubicBezTo>
                  <a:pt x="583068" y="146968"/>
                  <a:pt x="573114" y="137130"/>
                  <a:pt x="565903" y="124765"/>
                </a:cubicBezTo>
                <a:cubicBezTo>
                  <a:pt x="558692" y="112399"/>
                  <a:pt x="555021" y="98548"/>
                  <a:pt x="554888" y="83210"/>
                </a:cubicBezTo>
                <a:lnTo>
                  <a:pt x="554888" y="82753"/>
                </a:lnTo>
                <a:cubicBezTo>
                  <a:pt x="555026" y="67410"/>
                  <a:pt x="558738" y="53519"/>
                  <a:pt x="566022" y="41080"/>
                </a:cubicBezTo>
                <a:cubicBezTo>
                  <a:pt x="573306" y="28641"/>
                  <a:pt x="583333" y="18730"/>
                  <a:pt x="596104" y="11345"/>
                </a:cubicBezTo>
                <a:cubicBezTo>
                  <a:pt x="608874" y="3961"/>
                  <a:pt x="623558" y="179"/>
                  <a:pt x="6401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6CB17F2-EC95-1A58-95A9-2D56D17780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701" y="3752851"/>
            <a:ext cx="5974598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6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F03F3-D326-65DF-AB1E-931060D8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Animer vos diagrammes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DFD3BF-6FCD-EB52-390E-BDE96FDD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Le mouvement au service de la dynamique</a:t>
            </a:r>
            <a:endParaRPr lang="en-GB"/>
          </a:p>
        </p:txBody>
      </p:sp>
      <p:sp>
        <p:nvSpPr>
          <p:cNvPr id="6" name="Shape 38480">
            <a:extLst>
              <a:ext uri="{FF2B5EF4-FFF2-40B4-BE49-F238E27FC236}">
                <a16:creationId xmlns:a16="http://schemas.microsoft.com/office/drawing/2014/main" id="{4B382855-5FBF-33EC-8200-1CBCDF2A33CF}"/>
              </a:ext>
            </a:extLst>
          </p:cNvPr>
          <p:cNvSpPr/>
          <p:nvPr/>
        </p:nvSpPr>
        <p:spPr>
          <a:xfrm>
            <a:off x="1484150" y="2232559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11" name="Shape 38481">
            <a:extLst>
              <a:ext uri="{FF2B5EF4-FFF2-40B4-BE49-F238E27FC236}">
                <a16:creationId xmlns:a16="http://schemas.microsoft.com/office/drawing/2014/main" id="{1B622C3B-75F8-F0F3-AD3E-B6F511DCD98F}"/>
              </a:ext>
            </a:extLst>
          </p:cNvPr>
          <p:cNvSpPr/>
          <p:nvPr/>
        </p:nvSpPr>
        <p:spPr>
          <a:xfrm>
            <a:off x="1484150" y="2509353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13" name="Shape 38482">
            <a:extLst>
              <a:ext uri="{FF2B5EF4-FFF2-40B4-BE49-F238E27FC236}">
                <a16:creationId xmlns:a16="http://schemas.microsoft.com/office/drawing/2014/main" id="{91547A00-A229-C27D-8288-2617290F2FAE}"/>
              </a:ext>
            </a:extLst>
          </p:cNvPr>
          <p:cNvSpPr/>
          <p:nvPr/>
        </p:nvSpPr>
        <p:spPr>
          <a:xfrm>
            <a:off x="1484150" y="2786147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14" name="Shape 38483">
            <a:extLst>
              <a:ext uri="{FF2B5EF4-FFF2-40B4-BE49-F238E27FC236}">
                <a16:creationId xmlns:a16="http://schemas.microsoft.com/office/drawing/2014/main" id="{0B049132-2DAA-452A-4941-906D6794CF85}"/>
              </a:ext>
            </a:extLst>
          </p:cNvPr>
          <p:cNvSpPr/>
          <p:nvPr/>
        </p:nvSpPr>
        <p:spPr>
          <a:xfrm>
            <a:off x="1484150" y="3062944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15" name="Shape 38484">
            <a:extLst>
              <a:ext uri="{FF2B5EF4-FFF2-40B4-BE49-F238E27FC236}">
                <a16:creationId xmlns:a16="http://schemas.microsoft.com/office/drawing/2014/main" id="{72BD50D4-8E5F-E7B9-01B6-ABBFB83651A2}"/>
              </a:ext>
            </a:extLst>
          </p:cNvPr>
          <p:cNvSpPr/>
          <p:nvPr/>
        </p:nvSpPr>
        <p:spPr>
          <a:xfrm>
            <a:off x="1484150" y="3339740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16" name="Shape 38485">
            <a:extLst>
              <a:ext uri="{FF2B5EF4-FFF2-40B4-BE49-F238E27FC236}">
                <a16:creationId xmlns:a16="http://schemas.microsoft.com/office/drawing/2014/main" id="{FEF2A368-FFF1-B106-97EF-C0471621E00E}"/>
              </a:ext>
            </a:extLst>
          </p:cNvPr>
          <p:cNvSpPr/>
          <p:nvPr/>
        </p:nvSpPr>
        <p:spPr>
          <a:xfrm>
            <a:off x="1484150" y="3616534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17" name="Shape 38486">
            <a:extLst>
              <a:ext uri="{FF2B5EF4-FFF2-40B4-BE49-F238E27FC236}">
                <a16:creationId xmlns:a16="http://schemas.microsoft.com/office/drawing/2014/main" id="{315A52EA-618A-CEE5-F593-242EFB360985}"/>
              </a:ext>
            </a:extLst>
          </p:cNvPr>
          <p:cNvSpPr/>
          <p:nvPr/>
        </p:nvSpPr>
        <p:spPr>
          <a:xfrm>
            <a:off x="1484150" y="3893330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18" name="Shape 38487">
            <a:extLst>
              <a:ext uri="{FF2B5EF4-FFF2-40B4-BE49-F238E27FC236}">
                <a16:creationId xmlns:a16="http://schemas.microsoft.com/office/drawing/2014/main" id="{F45DCD97-BD2A-3D9F-BB17-A7C06F5677CC}"/>
              </a:ext>
            </a:extLst>
          </p:cNvPr>
          <p:cNvSpPr/>
          <p:nvPr/>
        </p:nvSpPr>
        <p:spPr>
          <a:xfrm>
            <a:off x="1484150" y="4170127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19" name="Shape 38488">
            <a:extLst>
              <a:ext uri="{FF2B5EF4-FFF2-40B4-BE49-F238E27FC236}">
                <a16:creationId xmlns:a16="http://schemas.microsoft.com/office/drawing/2014/main" id="{30A5F33A-6465-69DF-ADEC-CE20637EFF2B}"/>
              </a:ext>
            </a:extLst>
          </p:cNvPr>
          <p:cNvSpPr/>
          <p:nvPr/>
        </p:nvSpPr>
        <p:spPr>
          <a:xfrm>
            <a:off x="1484150" y="4446921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0" name="Shape 38489">
            <a:extLst>
              <a:ext uri="{FF2B5EF4-FFF2-40B4-BE49-F238E27FC236}">
                <a16:creationId xmlns:a16="http://schemas.microsoft.com/office/drawing/2014/main" id="{20281681-BD9B-86CA-44A6-6FB27BC0AF2D}"/>
              </a:ext>
            </a:extLst>
          </p:cNvPr>
          <p:cNvSpPr/>
          <p:nvPr/>
        </p:nvSpPr>
        <p:spPr>
          <a:xfrm>
            <a:off x="1484150" y="4723715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1" name="Shape 38480">
            <a:extLst>
              <a:ext uri="{FF2B5EF4-FFF2-40B4-BE49-F238E27FC236}">
                <a16:creationId xmlns:a16="http://schemas.microsoft.com/office/drawing/2014/main" id="{AACF800B-288A-DD09-EDB5-DF2A00CDC49D}"/>
              </a:ext>
            </a:extLst>
          </p:cNvPr>
          <p:cNvSpPr/>
          <p:nvPr/>
        </p:nvSpPr>
        <p:spPr>
          <a:xfrm>
            <a:off x="2983619" y="2232559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2" name="Shape 38481">
            <a:extLst>
              <a:ext uri="{FF2B5EF4-FFF2-40B4-BE49-F238E27FC236}">
                <a16:creationId xmlns:a16="http://schemas.microsoft.com/office/drawing/2014/main" id="{E34B0776-4A02-40AD-2BEC-A827AEC820C6}"/>
              </a:ext>
            </a:extLst>
          </p:cNvPr>
          <p:cNvSpPr/>
          <p:nvPr/>
        </p:nvSpPr>
        <p:spPr>
          <a:xfrm>
            <a:off x="2983619" y="2509353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3" name="Shape 38482">
            <a:extLst>
              <a:ext uri="{FF2B5EF4-FFF2-40B4-BE49-F238E27FC236}">
                <a16:creationId xmlns:a16="http://schemas.microsoft.com/office/drawing/2014/main" id="{F08A52DA-C293-C242-8650-0B0552594ECB}"/>
              </a:ext>
            </a:extLst>
          </p:cNvPr>
          <p:cNvSpPr/>
          <p:nvPr/>
        </p:nvSpPr>
        <p:spPr>
          <a:xfrm>
            <a:off x="2983619" y="2786147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4" name="Shape 38483">
            <a:extLst>
              <a:ext uri="{FF2B5EF4-FFF2-40B4-BE49-F238E27FC236}">
                <a16:creationId xmlns:a16="http://schemas.microsoft.com/office/drawing/2014/main" id="{6F5C793E-7FF9-D9FB-5FE2-3CA01C6754E4}"/>
              </a:ext>
            </a:extLst>
          </p:cNvPr>
          <p:cNvSpPr/>
          <p:nvPr/>
        </p:nvSpPr>
        <p:spPr>
          <a:xfrm>
            <a:off x="2983619" y="3062944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5" name="Shape 38484">
            <a:extLst>
              <a:ext uri="{FF2B5EF4-FFF2-40B4-BE49-F238E27FC236}">
                <a16:creationId xmlns:a16="http://schemas.microsoft.com/office/drawing/2014/main" id="{12EFADB9-302D-107B-454E-61D1B1840F33}"/>
              </a:ext>
            </a:extLst>
          </p:cNvPr>
          <p:cNvSpPr/>
          <p:nvPr/>
        </p:nvSpPr>
        <p:spPr>
          <a:xfrm>
            <a:off x="2983619" y="3339740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6" name="Shape 38485">
            <a:extLst>
              <a:ext uri="{FF2B5EF4-FFF2-40B4-BE49-F238E27FC236}">
                <a16:creationId xmlns:a16="http://schemas.microsoft.com/office/drawing/2014/main" id="{3645B760-A911-A6A8-F7CD-E84D87BB8FA8}"/>
              </a:ext>
            </a:extLst>
          </p:cNvPr>
          <p:cNvSpPr/>
          <p:nvPr/>
        </p:nvSpPr>
        <p:spPr>
          <a:xfrm>
            <a:off x="2983619" y="3616534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7" name="Shape 38486">
            <a:extLst>
              <a:ext uri="{FF2B5EF4-FFF2-40B4-BE49-F238E27FC236}">
                <a16:creationId xmlns:a16="http://schemas.microsoft.com/office/drawing/2014/main" id="{9E92DB61-7824-88A8-CCC9-C1FFF602DBCD}"/>
              </a:ext>
            </a:extLst>
          </p:cNvPr>
          <p:cNvSpPr/>
          <p:nvPr/>
        </p:nvSpPr>
        <p:spPr>
          <a:xfrm>
            <a:off x="2983619" y="3893330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8" name="Shape 38487">
            <a:extLst>
              <a:ext uri="{FF2B5EF4-FFF2-40B4-BE49-F238E27FC236}">
                <a16:creationId xmlns:a16="http://schemas.microsoft.com/office/drawing/2014/main" id="{2E79BDEB-2210-2297-17FB-CB0394960D76}"/>
              </a:ext>
            </a:extLst>
          </p:cNvPr>
          <p:cNvSpPr/>
          <p:nvPr/>
        </p:nvSpPr>
        <p:spPr>
          <a:xfrm>
            <a:off x="2983619" y="4170127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29" name="Shape 38488">
            <a:extLst>
              <a:ext uri="{FF2B5EF4-FFF2-40B4-BE49-F238E27FC236}">
                <a16:creationId xmlns:a16="http://schemas.microsoft.com/office/drawing/2014/main" id="{6C10C4B2-B428-F3D4-9E4E-32000CB6BE34}"/>
              </a:ext>
            </a:extLst>
          </p:cNvPr>
          <p:cNvSpPr/>
          <p:nvPr/>
        </p:nvSpPr>
        <p:spPr>
          <a:xfrm>
            <a:off x="2983619" y="4446921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0" name="Shape 38489">
            <a:extLst>
              <a:ext uri="{FF2B5EF4-FFF2-40B4-BE49-F238E27FC236}">
                <a16:creationId xmlns:a16="http://schemas.microsoft.com/office/drawing/2014/main" id="{F5031416-1A1B-744D-C773-DBFE7D0F0BAA}"/>
              </a:ext>
            </a:extLst>
          </p:cNvPr>
          <p:cNvSpPr/>
          <p:nvPr/>
        </p:nvSpPr>
        <p:spPr>
          <a:xfrm>
            <a:off x="2983619" y="4723715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1" name="Shape 38480">
            <a:extLst>
              <a:ext uri="{FF2B5EF4-FFF2-40B4-BE49-F238E27FC236}">
                <a16:creationId xmlns:a16="http://schemas.microsoft.com/office/drawing/2014/main" id="{6D38E02E-4E2E-FC3A-AD02-0D3305D4E6FC}"/>
              </a:ext>
            </a:extLst>
          </p:cNvPr>
          <p:cNvSpPr/>
          <p:nvPr/>
        </p:nvSpPr>
        <p:spPr>
          <a:xfrm>
            <a:off x="4483086" y="2232559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2" name="Shape 38481">
            <a:extLst>
              <a:ext uri="{FF2B5EF4-FFF2-40B4-BE49-F238E27FC236}">
                <a16:creationId xmlns:a16="http://schemas.microsoft.com/office/drawing/2014/main" id="{193206C4-C7D5-4DFD-184C-1A3BA5303381}"/>
              </a:ext>
            </a:extLst>
          </p:cNvPr>
          <p:cNvSpPr/>
          <p:nvPr/>
        </p:nvSpPr>
        <p:spPr>
          <a:xfrm>
            <a:off x="4483086" y="2509353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3" name="Shape 38482">
            <a:extLst>
              <a:ext uri="{FF2B5EF4-FFF2-40B4-BE49-F238E27FC236}">
                <a16:creationId xmlns:a16="http://schemas.microsoft.com/office/drawing/2014/main" id="{69620864-FD16-7495-47F5-F32FB378CEC3}"/>
              </a:ext>
            </a:extLst>
          </p:cNvPr>
          <p:cNvSpPr/>
          <p:nvPr/>
        </p:nvSpPr>
        <p:spPr>
          <a:xfrm>
            <a:off x="4483086" y="2786147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4" name="Shape 38483">
            <a:extLst>
              <a:ext uri="{FF2B5EF4-FFF2-40B4-BE49-F238E27FC236}">
                <a16:creationId xmlns:a16="http://schemas.microsoft.com/office/drawing/2014/main" id="{BDBF4200-8E84-6189-7C25-BA4063F64A9A}"/>
              </a:ext>
            </a:extLst>
          </p:cNvPr>
          <p:cNvSpPr/>
          <p:nvPr/>
        </p:nvSpPr>
        <p:spPr>
          <a:xfrm>
            <a:off x="4483086" y="3062944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5" name="Shape 38484">
            <a:extLst>
              <a:ext uri="{FF2B5EF4-FFF2-40B4-BE49-F238E27FC236}">
                <a16:creationId xmlns:a16="http://schemas.microsoft.com/office/drawing/2014/main" id="{707C2B75-2A61-9E8D-F4A8-4B24B85BC9EF}"/>
              </a:ext>
            </a:extLst>
          </p:cNvPr>
          <p:cNvSpPr/>
          <p:nvPr/>
        </p:nvSpPr>
        <p:spPr>
          <a:xfrm>
            <a:off x="4483086" y="3339740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6" name="Shape 38485">
            <a:extLst>
              <a:ext uri="{FF2B5EF4-FFF2-40B4-BE49-F238E27FC236}">
                <a16:creationId xmlns:a16="http://schemas.microsoft.com/office/drawing/2014/main" id="{56F0A5F4-5864-1809-9219-9218AD91F850}"/>
              </a:ext>
            </a:extLst>
          </p:cNvPr>
          <p:cNvSpPr/>
          <p:nvPr/>
        </p:nvSpPr>
        <p:spPr>
          <a:xfrm>
            <a:off x="4483086" y="3616534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7" name="Shape 38486">
            <a:extLst>
              <a:ext uri="{FF2B5EF4-FFF2-40B4-BE49-F238E27FC236}">
                <a16:creationId xmlns:a16="http://schemas.microsoft.com/office/drawing/2014/main" id="{96C22297-A5B4-DAA8-2AC4-401A2FAFDA7E}"/>
              </a:ext>
            </a:extLst>
          </p:cNvPr>
          <p:cNvSpPr/>
          <p:nvPr/>
        </p:nvSpPr>
        <p:spPr>
          <a:xfrm>
            <a:off x="4483086" y="3893330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8" name="Shape 38487">
            <a:extLst>
              <a:ext uri="{FF2B5EF4-FFF2-40B4-BE49-F238E27FC236}">
                <a16:creationId xmlns:a16="http://schemas.microsoft.com/office/drawing/2014/main" id="{07523706-9F63-9AF9-1130-C10769422F3F}"/>
              </a:ext>
            </a:extLst>
          </p:cNvPr>
          <p:cNvSpPr/>
          <p:nvPr/>
        </p:nvSpPr>
        <p:spPr>
          <a:xfrm>
            <a:off x="4483086" y="4170127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39" name="Shape 38488">
            <a:extLst>
              <a:ext uri="{FF2B5EF4-FFF2-40B4-BE49-F238E27FC236}">
                <a16:creationId xmlns:a16="http://schemas.microsoft.com/office/drawing/2014/main" id="{7BB2F26E-198A-C480-A81A-494668FFF4B4}"/>
              </a:ext>
            </a:extLst>
          </p:cNvPr>
          <p:cNvSpPr/>
          <p:nvPr/>
        </p:nvSpPr>
        <p:spPr>
          <a:xfrm>
            <a:off x="4483086" y="4446921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sp>
        <p:nvSpPr>
          <p:cNvPr id="40" name="Shape 38489">
            <a:extLst>
              <a:ext uri="{FF2B5EF4-FFF2-40B4-BE49-F238E27FC236}">
                <a16:creationId xmlns:a16="http://schemas.microsoft.com/office/drawing/2014/main" id="{33AF4EEA-CCFE-C68D-A3A8-EE1033C0A906}"/>
              </a:ext>
            </a:extLst>
          </p:cNvPr>
          <p:cNvSpPr/>
          <p:nvPr/>
        </p:nvSpPr>
        <p:spPr>
          <a:xfrm>
            <a:off x="4483086" y="4723715"/>
            <a:ext cx="1341735" cy="19822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1055"/>
          </a:p>
        </p:txBody>
      </p:sp>
      <p:grpSp>
        <p:nvGrpSpPr>
          <p:cNvPr id="41" name="Group 503">
            <a:extLst>
              <a:ext uri="{FF2B5EF4-FFF2-40B4-BE49-F238E27FC236}">
                <a16:creationId xmlns:a16="http://schemas.microsoft.com/office/drawing/2014/main" id="{44DA3F5A-AFCC-BB86-2B8A-C675D732D833}"/>
              </a:ext>
            </a:extLst>
          </p:cNvPr>
          <p:cNvGrpSpPr/>
          <p:nvPr/>
        </p:nvGrpSpPr>
        <p:grpSpPr>
          <a:xfrm rot="16200000">
            <a:off x="9110632" y="3095605"/>
            <a:ext cx="542726" cy="2412665"/>
            <a:chOff x="1413734" y="2066970"/>
            <a:chExt cx="286286" cy="1272668"/>
          </a:xfrm>
        </p:grpSpPr>
        <p:grpSp>
          <p:nvGrpSpPr>
            <p:cNvPr id="42" name="Group 498">
              <a:extLst>
                <a:ext uri="{FF2B5EF4-FFF2-40B4-BE49-F238E27FC236}">
                  <a16:creationId xmlns:a16="http://schemas.microsoft.com/office/drawing/2014/main" id="{BD70FFEB-88F3-75A4-E398-819154BD4C96}"/>
                </a:ext>
              </a:extLst>
            </p:cNvPr>
            <p:cNvGrpSpPr/>
            <p:nvPr/>
          </p:nvGrpSpPr>
          <p:grpSpPr>
            <a:xfrm>
              <a:off x="1413734" y="2066970"/>
              <a:ext cx="284739" cy="637742"/>
              <a:chOff x="1376958" y="2082499"/>
              <a:chExt cx="360104" cy="806539"/>
            </a:xfrm>
          </p:grpSpPr>
          <p:sp>
            <p:nvSpPr>
              <p:cNvPr id="46" name="Isosceles Triangle 495">
                <a:extLst>
                  <a:ext uri="{FF2B5EF4-FFF2-40B4-BE49-F238E27FC236}">
                    <a16:creationId xmlns:a16="http://schemas.microsoft.com/office/drawing/2014/main" id="{D92F59CE-B1CB-E90A-589E-8EDD8FEB60A0}"/>
                  </a:ext>
                </a:extLst>
              </p:cNvPr>
              <p:cNvSpPr/>
              <p:nvPr/>
            </p:nvSpPr>
            <p:spPr>
              <a:xfrm>
                <a:off x="1378758" y="2082499"/>
                <a:ext cx="358304" cy="804976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47" name="Isosceles Triangle 497">
                <a:extLst>
                  <a:ext uri="{FF2B5EF4-FFF2-40B4-BE49-F238E27FC236}">
                    <a16:creationId xmlns:a16="http://schemas.microsoft.com/office/drawing/2014/main" id="{DA108AA1-0F04-4D28-0B59-286DC604F51B}"/>
                  </a:ext>
                </a:extLst>
              </p:cNvPr>
              <p:cNvSpPr/>
              <p:nvPr/>
            </p:nvSpPr>
            <p:spPr>
              <a:xfrm>
                <a:off x="1376958" y="2084062"/>
                <a:ext cx="174947" cy="804976"/>
              </a:xfrm>
              <a:prstGeom prst="triangle">
                <a:avLst>
                  <a:gd name="adj" fmla="val 100000"/>
                </a:avLst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grpSp>
          <p:nvGrpSpPr>
            <p:cNvPr id="43" name="Group 499">
              <a:extLst>
                <a:ext uri="{FF2B5EF4-FFF2-40B4-BE49-F238E27FC236}">
                  <a16:creationId xmlns:a16="http://schemas.microsoft.com/office/drawing/2014/main" id="{FBE4868C-17EA-82A3-9FDE-95D0982610F1}"/>
                </a:ext>
              </a:extLst>
            </p:cNvPr>
            <p:cNvGrpSpPr/>
            <p:nvPr/>
          </p:nvGrpSpPr>
          <p:grpSpPr>
            <a:xfrm rot="10800000">
              <a:off x="1415281" y="2701896"/>
              <a:ext cx="284739" cy="637742"/>
              <a:chOff x="1376958" y="2082499"/>
              <a:chExt cx="360104" cy="806539"/>
            </a:xfrm>
            <a:noFill/>
          </p:grpSpPr>
          <p:sp>
            <p:nvSpPr>
              <p:cNvPr id="44" name="Isosceles Triangle 500">
                <a:extLst>
                  <a:ext uri="{FF2B5EF4-FFF2-40B4-BE49-F238E27FC236}">
                    <a16:creationId xmlns:a16="http://schemas.microsoft.com/office/drawing/2014/main" id="{C747DFC2-2823-1825-A167-BE488F7A7C7A}"/>
                  </a:ext>
                </a:extLst>
              </p:cNvPr>
              <p:cNvSpPr/>
              <p:nvPr/>
            </p:nvSpPr>
            <p:spPr>
              <a:xfrm>
                <a:off x="1378758" y="2082499"/>
                <a:ext cx="358304" cy="8049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45" name="Isosceles Triangle 501">
                <a:extLst>
                  <a:ext uri="{FF2B5EF4-FFF2-40B4-BE49-F238E27FC236}">
                    <a16:creationId xmlns:a16="http://schemas.microsoft.com/office/drawing/2014/main" id="{DE9B7238-8078-7EC2-7B12-44A1973FA79F}"/>
                  </a:ext>
                </a:extLst>
              </p:cNvPr>
              <p:cNvSpPr/>
              <p:nvPr/>
            </p:nvSpPr>
            <p:spPr>
              <a:xfrm>
                <a:off x="1376958" y="2084062"/>
                <a:ext cx="174947" cy="804976"/>
              </a:xfrm>
              <a:prstGeom prst="triangle">
                <a:avLst>
                  <a:gd name="adj" fmla="val 10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</p:grpSp>
      <p:grpSp>
        <p:nvGrpSpPr>
          <p:cNvPr id="48" name="Group 504">
            <a:extLst>
              <a:ext uri="{FF2B5EF4-FFF2-40B4-BE49-F238E27FC236}">
                <a16:creationId xmlns:a16="http://schemas.microsoft.com/office/drawing/2014/main" id="{0923A237-FDAD-D781-D950-63910E0DE8F8}"/>
              </a:ext>
            </a:extLst>
          </p:cNvPr>
          <p:cNvGrpSpPr/>
          <p:nvPr/>
        </p:nvGrpSpPr>
        <p:grpSpPr>
          <a:xfrm>
            <a:off x="7724903" y="2711727"/>
            <a:ext cx="3302095" cy="1613569"/>
            <a:chOff x="493038" y="1769276"/>
            <a:chExt cx="2127678" cy="1039690"/>
          </a:xfrm>
        </p:grpSpPr>
        <p:sp>
          <p:nvSpPr>
            <p:cNvPr id="49" name="Freeform: Shape 437">
              <a:extLst>
                <a:ext uri="{FF2B5EF4-FFF2-40B4-BE49-F238E27FC236}">
                  <a16:creationId xmlns:a16="http://schemas.microsoft.com/office/drawing/2014/main" id="{10E225E8-03C0-4DD0-8C10-9F36701A0633}"/>
                </a:ext>
              </a:extLst>
            </p:cNvPr>
            <p:cNvSpPr/>
            <p:nvPr/>
          </p:nvSpPr>
          <p:spPr>
            <a:xfrm>
              <a:off x="493038" y="1769276"/>
              <a:ext cx="2127678" cy="1039690"/>
            </a:xfrm>
            <a:custGeom>
              <a:avLst/>
              <a:gdLst>
                <a:gd name="connsiteX0" fmla="*/ 55060 w 2127677"/>
                <a:gd name="connsiteY0" fmla="*/ 1040529 h 1039690"/>
                <a:gd name="connsiteX1" fmla="*/ 350571 w 2127677"/>
                <a:gd name="connsiteY1" fmla="*/ 350851 h 1039690"/>
                <a:gd name="connsiteX2" fmla="*/ 1064678 w 2127677"/>
                <a:gd name="connsiteY2" fmla="*/ 55060 h 1039690"/>
                <a:gd name="connsiteX3" fmla="*/ 1778810 w 2127677"/>
                <a:gd name="connsiteY3" fmla="*/ 350851 h 1039690"/>
                <a:gd name="connsiteX4" fmla="*/ 2074321 w 2127677"/>
                <a:gd name="connsiteY4" fmla="*/ 1040529 h 1039690"/>
                <a:gd name="connsiteX5" fmla="*/ 2129381 w 2127677"/>
                <a:gd name="connsiteY5" fmla="*/ 1040529 h 1039690"/>
                <a:gd name="connsiteX6" fmla="*/ 1817754 w 2127677"/>
                <a:gd name="connsiteY6" fmla="*/ 311932 h 1039690"/>
                <a:gd name="connsiteX7" fmla="*/ 1064678 w 2127677"/>
                <a:gd name="connsiteY7" fmla="*/ 0 h 1039690"/>
                <a:gd name="connsiteX8" fmla="*/ 311627 w 2127677"/>
                <a:gd name="connsiteY8" fmla="*/ 311932 h 1039690"/>
                <a:gd name="connsiteX9" fmla="*/ 0 w 2127677"/>
                <a:gd name="connsiteY9" fmla="*/ 1040529 h 1039690"/>
                <a:gd name="connsiteX10" fmla="*/ 55060 w 2127677"/>
                <a:gd name="connsiteY10" fmla="*/ 1040529 h 1039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27677" h="1039690">
                  <a:moveTo>
                    <a:pt x="55060" y="1040529"/>
                  </a:moveTo>
                  <a:cubicBezTo>
                    <a:pt x="61212" y="779920"/>
                    <a:pt x="165588" y="535834"/>
                    <a:pt x="350571" y="350851"/>
                  </a:cubicBezTo>
                  <a:cubicBezTo>
                    <a:pt x="541300" y="160122"/>
                    <a:pt x="794918" y="55060"/>
                    <a:pt x="1064678" y="55060"/>
                  </a:cubicBezTo>
                  <a:cubicBezTo>
                    <a:pt x="1334438" y="55060"/>
                    <a:pt x="1588056" y="160122"/>
                    <a:pt x="1778810" y="350851"/>
                  </a:cubicBezTo>
                  <a:cubicBezTo>
                    <a:pt x="1963794" y="535834"/>
                    <a:pt x="2068169" y="779920"/>
                    <a:pt x="2074321" y="1040529"/>
                  </a:cubicBezTo>
                  <a:lnTo>
                    <a:pt x="2129381" y="1040529"/>
                  </a:lnTo>
                  <a:cubicBezTo>
                    <a:pt x="2123230" y="765202"/>
                    <a:pt x="2013134" y="507287"/>
                    <a:pt x="1817754" y="311932"/>
                  </a:cubicBezTo>
                  <a:cubicBezTo>
                    <a:pt x="1616603" y="110782"/>
                    <a:pt x="1349156" y="0"/>
                    <a:pt x="1064678" y="0"/>
                  </a:cubicBezTo>
                  <a:cubicBezTo>
                    <a:pt x="780225" y="0"/>
                    <a:pt x="512778" y="110782"/>
                    <a:pt x="311627" y="311932"/>
                  </a:cubicBezTo>
                  <a:cubicBezTo>
                    <a:pt x="116247" y="507313"/>
                    <a:pt x="6152" y="765227"/>
                    <a:pt x="0" y="1040529"/>
                  </a:cubicBezTo>
                  <a:lnTo>
                    <a:pt x="55060" y="104052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100000">
                  <a:schemeClr val="accent5"/>
                </a:gs>
              </a:gsLst>
              <a:lin ang="0" scaled="1"/>
              <a:tileRect/>
            </a:gradFill>
            <a:ln w="25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3200"/>
            </a:p>
          </p:txBody>
        </p:sp>
        <p:grpSp>
          <p:nvGrpSpPr>
            <p:cNvPr id="50" name="Graphic 435">
              <a:extLst>
                <a:ext uri="{FF2B5EF4-FFF2-40B4-BE49-F238E27FC236}">
                  <a16:creationId xmlns:a16="http://schemas.microsoft.com/office/drawing/2014/main" id="{DCA66370-ADE2-2A20-EC63-43DE9A1682FB}"/>
                </a:ext>
              </a:extLst>
            </p:cNvPr>
            <p:cNvGrpSpPr/>
            <p:nvPr/>
          </p:nvGrpSpPr>
          <p:grpSpPr>
            <a:xfrm>
              <a:off x="606158" y="1883413"/>
              <a:ext cx="1902148" cy="870182"/>
              <a:chOff x="606158" y="1883413"/>
              <a:chExt cx="1902148" cy="870182"/>
            </a:xfrm>
            <a:solidFill>
              <a:schemeClr val="tx1"/>
            </a:solidFill>
          </p:grpSpPr>
          <p:sp>
            <p:nvSpPr>
              <p:cNvPr id="51" name="Freeform: Shape 439">
                <a:extLst>
                  <a:ext uri="{FF2B5EF4-FFF2-40B4-BE49-F238E27FC236}">
                    <a16:creationId xmlns:a16="http://schemas.microsoft.com/office/drawing/2014/main" id="{9347824B-D009-A941-EDE9-CDFCB36BEAB3}"/>
                  </a:ext>
                </a:extLst>
              </p:cNvPr>
              <p:cNvSpPr/>
              <p:nvPr/>
            </p:nvSpPr>
            <p:spPr>
              <a:xfrm>
                <a:off x="1549988" y="1883413"/>
                <a:ext cx="15252" cy="167774"/>
              </a:xfrm>
              <a:custGeom>
                <a:avLst/>
                <a:gdLst>
                  <a:gd name="connsiteX0" fmla="*/ 0 w 15252"/>
                  <a:gd name="connsiteY0" fmla="*/ 0 h 167773"/>
                  <a:gd name="connsiteX1" fmla="*/ 15506 w 15252"/>
                  <a:gd name="connsiteY1" fmla="*/ 0 h 167773"/>
                  <a:gd name="connsiteX2" fmla="*/ 15506 w 15252"/>
                  <a:gd name="connsiteY2" fmla="*/ 169680 h 167773"/>
                  <a:gd name="connsiteX3" fmla="*/ 0 w 15252"/>
                  <a:gd name="connsiteY3" fmla="*/ 169680 h 167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2" h="167773">
                    <a:moveTo>
                      <a:pt x="0" y="0"/>
                    </a:moveTo>
                    <a:lnTo>
                      <a:pt x="15506" y="0"/>
                    </a:lnTo>
                    <a:lnTo>
                      <a:pt x="15506" y="169680"/>
                    </a:lnTo>
                    <a:lnTo>
                      <a:pt x="0" y="169680"/>
                    </a:lnTo>
                    <a:close/>
                  </a:path>
                </a:pathLst>
              </a:custGeom>
              <a:grpFill/>
              <a:ln w="25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3200"/>
              </a:p>
            </p:txBody>
          </p:sp>
          <p:sp>
            <p:nvSpPr>
              <p:cNvPr id="52" name="Freeform: Shape 440">
                <a:extLst>
                  <a:ext uri="{FF2B5EF4-FFF2-40B4-BE49-F238E27FC236}">
                    <a16:creationId xmlns:a16="http://schemas.microsoft.com/office/drawing/2014/main" id="{0A5181F3-9C11-416C-EEE1-7419DC8E493E}"/>
                  </a:ext>
                </a:extLst>
              </p:cNvPr>
              <p:cNvSpPr/>
              <p:nvPr/>
            </p:nvSpPr>
            <p:spPr>
              <a:xfrm>
                <a:off x="2234903" y="2354670"/>
                <a:ext cx="152522" cy="96597"/>
              </a:xfrm>
              <a:custGeom>
                <a:avLst/>
                <a:gdLst>
                  <a:gd name="connsiteX0" fmla="*/ 0 w 152521"/>
                  <a:gd name="connsiteY0" fmla="*/ 84904 h 96597"/>
                  <a:gd name="connsiteX1" fmla="*/ 146948 w 152521"/>
                  <a:gd name="connsiteY1" fmla="*/ 0 h 96597"/>
                  <a:gd name="connsiteX2" fmla="*/ 154693 w 152521"/>
                  <a:gd name="connsiteY2" fmla="*/ 13405 h 96597"/>
                  <a:gd name="connsiteX3" fmla="*/ 7745 w 152521"/>
                  <a:gd name="connsiteY3" fmla="*/ 98309 h 96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21" h="96597">
                    <a:moveTo>
                      <a:pt x="0" y="84904"/>
                    </a:moveTo>
                    <a:lnTo>
                      <a:pt x="146948" y="0"/>
                    </a:lnTo>
                    <a:lnTo>
                      <a:pt x="154693" y="13405"/>
                    </a:lnTo>
                    <a:lnTo>
                      <a:pt x="7745" y="98309"/>
                    </a:lnTo>
                    <a:close/>
                  </a:path>
                </a:pathLst>
              </a:custGeom>
              <a:grpFill/>
              <a:ln w="25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3200"/>
              </a:p>
            </p:txBody>
          </p:sp>
          <p:sp>
            <p:nvSpPr>
              <p:cNvPr id="53" name="Freeform: Shape 441">
                <a:extLst>
                  <a:ext uri="{FF2B5EF4-FFF2-40B4-BE49-F238E27FC236}">
                    <a16:creationId xmlns:a16="http://schemas.microsoft.com/office/drawing/2014/main" id="{67DB0B75-8B2D-E476-2160-532E2CED4DB1}"/>
                  </a:ext>
                </a:extLst>
              </p:cNvPr>
              <p:cNvSpPr/>
              <p:nvPr/>
            </p:nvSpPr>
            <p:spPr>
              <a:xfrm>
                <a:off x="1944102" y="2007546"/>
                <a:ext cx="96597" cy="152522"/>
              </a:xfrm>
              <a:custGeom>
                <a:avLst/>
                <a:gdLst>
                  <a:gd name="connsiteX0" fmla="*/ 0 w 96597"/>
                  <a:gd name="connsiteY0" fmla="*/ 146914 h 152521"/>
                  <a:gd name="connsiteX1" fmla="*/ 84955 w 96597"/>
                  <a:gd name="connsiteY1" fmla="*/ 0 h 152521"/>
                  <a:gd name="connsiteX2" fmla="*/ 98357 w 96597"/>
                  <a:gd name="connsiteY2" fmla="*/ 7750 h 152521"/>
                  <a:gd name="connsiteX3" fmla="*/ 13402 w 96597"/>
                  <a:gd name="connsiteY3" fmla="*/ 154664 h 152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597" h="152521">
                    <a:moveTo>
                      <a:pt x="0" y="146914"/>
                    </a:moveTo>
                    <a:lnTo>
                      <a:pt x="84955" y="0"/>
                    </a:lnTo>
                    <a:lnTo>
                      <a:pt x="98357" y="7750"/>
                    </a:lnTo>
                    <a:lnTo>
                      <a:pt x="13402" y="154664"/>
                    </a:lnTo>
                    <a:close/>
                  </a:path>
                </a:pathLst>
              </a:custGeom>
              <a:grpFill/>
              <a:ln w="25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3200"/>
              </a:p>
            </p:txBody>
          </p:sp>
          <p:sp>
            <p:nvSpPr>
              <p:cNvPr id="54" name="Freeform: Shape 442">
                <a:extLst>
                  <a:ext uri="{FF2B5EF4-FFF2-40B4-BE49-F238E27FC236}">
                    <a16:creationId xmlns:a16="http://schemas.microsoft.com/office/drawing/2014/main" id="{7537B7B7-2356-8134-1B95-3878234B410B}"/>
                  </a:ext>
                </a:extLst>
              </p:cNvPr>
              <p:cNvSpPr/>
              <p:nvPr/>
            </p:nvSpPr>
            <p:spPr>
              <a:xfrm>
                <a:off x="725913" y="2354685"/>
                <a:ext cx="152522" cy="96597"/>
              </a:xfrm>
              <a:custGeom>
                <a:avLst/>
                <a:gdLst>
                  <a:gd name="connsiteX0" fmla="*/ 0 w 152521"/>
                  <a:gd name="connsiteY0" fmla="*/ 13407 h 96597"/>
                  <a:gd name="connsiteX1" fmla="*/ 7740 w 152521"/>
                  <a:gd name="connsiteY1" fmla="*/ 0 h 96597"/>
                  <a:gd name="connsiteX2" fmla="*/ 154706 w 152521"/>
                  <a:gd name="connsiteY2" fmla="*/ 84853 h 96597"/>
                  <a:gd name="connsiteX3" fmla="*/ 146965 w 152521"/>
                  <a:gd name="connsiteY3" fmla="*/ 98259 h 96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2521" h="96597">
                    <a:moveTo>
                      <a:pt x="0" y="13407"/>
                    </a:moveTo>
                    <a:lnTo>
                      <a:pt x="7740" y="0"/>
                    </a:lnTo>
                    <a:lnTo>
                      <a:pt x="154706" y="84853"/>
                    </a:lnTo>
                    <a:lnTo>
                      <a:pt x="146965" y="98259"/>
                    </a:lnTo>
                    <a:close/>
                  </a:path>
                </a:pathLst>
              </a:custGeom>
              <a:grpFill/>
              <a:ln w="25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3200"/>
              </a:p>
            </p:txBody>
          </p:sp>
          <p:sp>
            <p:nvSpPr>
              <p:cNvPr id="55" name="Freeform: Shape 443">
                <a:extLst>
                  <a:ext uri="{FF2B5EF4-FFF2-40B4-BE49-F238E27FC236}">
                    <a16:creationId xmlns:a16="http://schemas.microsoft.com/office/drawing/2014/main" id="{4785496C-0B48-2808-8FD7-86CDCA345126}"/>
                  </a:ext>
                </a:extLst>
              </p:cNvPr>
              <p:cNvSpPr/>
              <p:nvPr/>
            </p:nvSpPr>
            <p:spPr>
              <a:xfrm>
                <a:off x="1073039" y="2007576"/>
                <a:ext cx="96597" cy="152522"/>
              </a:xfrm>
              <a:custGeom>
                <a:avLst/>
                <a:gdLst>
                  <a:gd name="connsiteX0" fmla="*/ 0 w 96597"/>
                  <a:gd name="connsiteY0" fmla="*/ 7740 h 152521"/>
                  <a:gd name="connsiteX1" fmla="*/ 13408 w 96597"/>
                  <a:gd name="connsiteY1" fmla="*/ 0 h 152521"/>
                  <a:gd name="connsiteX2" fmla="*/ 98261 w 96597"/>
                  <a:gd name="connsiteY2" fmla="*/ 146982 h 152521"/>
                  <a:gd name="connsiteX3" fmla="*/ 84853 w 96597"/>
                  <a:gd name="connsiteY3" fmla="*/ 154723 h 152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597" h="152521">
                    <a:moveTo>
                      <a:pt x="0" y="7740"/>
                    </a:moveTo>
                    <a:lnTo>
                      <a:pt x="13408" y="0"/>
                    </a:lnTo>
                    <a:lnTo>
                      <a:pt x="98261" y="146982"/>
                    </a:lnTo>
                    <a:lnTo>
                      <a:pt x="84853" y="154723"/>
                    </a:lnTo>
                    <a:close/>
                  </a:path>
                </a:pathLst>
              </a:custGeom>
              <a:grpFill/>
              <a:ln w="253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3200"/>
              </a:p>
            </p:txBody>
          </p:sp>
          <p:grpSp>
            <p:nvGrpSpPr>
              <p:cNvPr id="56" name="Graphic 435">
                <a:extLst>
                  <a:ext uri="{FF2B5EF4-FFF2-40B4-BE49-F238E27FC236}">
                    <a16:creationId xmlns:a16="http://schemas.microsoft.com/office/drawing/2014/main" id="{9271D5E1-1355-353C-094A-AA841BF3F934}"/>
                  </a:ext>
                </a:extLst>
              </p:cNvPr>
              <p:cNvGrpSpPr/>
              <p:nvPr/>
            </p:nvGrpSpPr>
            <p:grpSpPr>
              <a:xfrm>
                <a:off x="1161833" y="1887863"/>
                <a:ext cx="310127" cy="139812"/>
                <a:chOff x="1161833" y="1887863"/>
                <a:chExt cx="310127" cy="139812"/>
              </a:xfrm>
              <a:grpFill/>
            </p:grpSpPr>
            <p:sp>
              <p:nvSpPr>
                <p:cNvPr id="82" name="Freeform: Shape 445">
                  <a:extLst>
                    <a:ext uri="{FF2B5EF4-FFF2-40B4-BE49-F238E27FC236}">
                      <a16:creationId xmlns:a16="http://schemas.microsoft.com/office/drawing/2014/main" id="{BA2CB220-C445-1A92-24E2-7BF10241A275}"/>
                    </a:ext>
                  </a:extLst>
                </p:cNvPr>
                <p:cNvSpPr/>
                <p:nvPr/>
              </p:nvSpPr>
              <p:spPr>
                <a:xfrm>
                  <a:off x="1450090" y="1887863"/>
                  <a:ext cx="20336" cy="66093"/>
                </a:xfrm>
                <a:custGeom>
                  <a:avLst/>
                  <a:gdLst>
                    <a:gd name="connsiteX0" fmla="*/ 0 w 20336"/>
                    <a:gd name="connsiteY0" fmla="*/ 1618 h 66092"/>
                    <a:gd name="connsiteX1" fmla="*/ 15396 w 20336"/>
                    <a:gd name="connsiteY1" fmla="*/ 0 h 66092"/>
                    <a:gd name="connsiteX2" fmla="*/ 22188 w 20336"/>
                    <a:gd name="connsiteY2" fmla="*/ 64642 h 66092"/>
                    <a:gd name="connsiteX3" fmla="*/ 6792 w 20336"/>
                    <a:gd name="connsiteY3" fmla="*/ 66260 h 66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336" h="66092">
                      <a:moveTo>
                        <a:pt x="0" y="1618"/>
                      </a:moveTo>
                      <a:lnTo>
                        <a:pt x="15396" y="0"/>
                      </a:lnTo>
                      <a:lnTo>
                        <a:pt x="22188" y="64642"/>
                      </a:lnTo>
                      <a:lnTo>
                        <a:pt x="6792" y="66260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83" name="Freeform: Shape 446">
                  <a:extLst>
                    <a:ext uri="{FF2B5EF4-FFF2-40B4-BE49-F238E27FC236}">
                      <a16:creationId xmlns:a16="http://schemas.microsoft.com/office/drawing/2014/main" id="{7F731441-5700-4235-FB10-0B9B5067DD49}"/>
                    </a:ext>
                  </a:extLst>
                </p:cNvPr>
                <p:cNvSpPr/>
                <p:nvPr/>
              </p:nvSpPr>
              <p:spPr>
                <a:xfrm>
                  <a:off x="1351374" y="1902701"/>
                  <a:ext cx="27962" cy="66093"/>
                </a:xfrm>
                <a:custGeom>
                  <a:avLst/>
                  <a:gdLst>
                    <a:gd name="connsiteX0" fmla="*/ 0 w 27962"/>
                    <a:gd name="connsiteY0" fmla="*/ 3219 h 66092"/>
                    <a:gd name="connsiteX1" fmla="*/ 15168 w 27962"/>
                    <a:gd name="connsiteY1" fmla="*/ 0 h 66092"/>
                    <a:gd name="connsiteX2" fmla="*/ 28662 w 27962"/>
                    <a:gd name="connsiteY2" fmla="*/ 63583 h 66092"/>
                    <a:gd name="connsiteX3" fmla="*/ 13494 w 27962"/>
                    <a:gd name="connsiteY3" fmla="*/ 66802 h 66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962" h="66092">
                      <a:moveTo>
                        <a:pt x="0" y="3219"/>
                      </a:moveTo>
                      <a:lnTo>
                        <a:pt x="15168" y="0"/>
                      </a:lnTo>
                      <a:lnTo>
                        <a:pt x="28662" y="63583"/>
                      </a:lnTo>
                      <a:lnTo>
                        <a:pt x="13494" y="66802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84" name="Freeform: Shape 447">
                  <a:extLst>
                    <a:ext uri="{FF2B5EF4-FFF2-40B4-BE49-F238E27FC236}">
                      <a16:creationId xmlns:a16="http://schemas.microsoft.com/office/drawing/2014/main" id="{5C5A02AC-2990-4C3E-9A15-FCCC104FEA5E}"/>
                    </a:ext>
                  </a:extLst>
                </p:cNvPr>
                <p:cNvSpPr/>
                <p:nvPr/>
              </p:nvSpPr>
              <p:spPr>
                <a:xfrm>
                  <a:off x="1255000" y="1927800"/>
                  <a:ext cx="33046" cy="66093"/>
                </a:xfrm>
                <a:custGeom>
                  <a:avLst/>
                  <a:gdLst>
                    <a:gd name="connsiteX0" fmla="*/ 0 w 33046"/>
                    <a:gd name="connsiteY0" fmla="*/ 4779 h 66092"/>
                    <a:gd name="connsiteX1" fmla="*/ 14725 w 33046"/>
                    <a:gd name="connsiteY1" fmla="*/ 0 h 66092"/>
                    <a:gd name="connsiteX2" fmla="*/ 34791 w 33046"/>
                    <a:gd name="connsiteY2" fmla="*/ 61828 h 66092"/>
                    <a:gd name="connsiteX3" fmla="*/ 20065 w 33046"/>
                    <a:gd name="connsiteY3" fmla="*/ 66607 h 66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046" h="66092">
                      <a:moveTo>
                        <a:pt x="0" y="4779"/>
                      </a:moveTo>
                      <a:lnTo>
                        <a:pt x="14725" y="0"/>
                      </a:lnTo>
                      <a:lnTo>
                        <a:pt x="34791" y="61828"/>
                      </a:lnTo>
                      <a:lnTo>
                        <a:pt x="20065" y="66607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85" name="Freeform: Shape 448">
                  <a:extLst>
                    <a:ext uri="{FF2B5EF4-FFF2-40B4-BE49-F238E27FC236}">
                      <a16:creationId xmlns:a16="http://schemas.microsoft.com/office/drawing/2014/main" id="{F60F340A-BC1B-077C-E4A7-45B70382D40D}"/>
                    </a:ext>
                  </a:extLst>
                </p:cNvPr>
                <p:cNvSpPr/>
                <p:nvPr/>
              </p:nvSpPr>
              <p:spPr>
                <a:xfrm>
                  <a:off x="1161833" y="1962929"/>
                  <a:ext cx="38130" cy="63551"/>
                </a:xfrm>
                <a:custGeom>
                  <a:avLst/>
                  <a:gdLst>
                    <a:gd name="connsiteX0" fmla="*/ 0 w 38130"/>
                    <a:gd name="connsiteY0" fmla="*/ 6299 h 63550"/>
                    <a:gd name="connsiteX1" fmla="*/ 14170 w 38130"/>
                    <a:gd name="connsiteY1" fmla="*/ 0 h 63550"/>
                    <a:gd name="connsiteX2" fmla="*/ 40573 w 38130"/>
                    <a:gd name="connsiteY2" fmla="*/ 59397 h 63550"/>
                    <a:gd name="connsiteX3" fmla="*/ 26403 w 38130"/>
                    <a:gd name="connsiteY3" fmla="*/ 65695 h 6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30" h="63550">
                      <a:moveTo>
                        <a:pt x="0" y="6299"/>
                      </a:moveTo>
                      <a:lnTo>
                        <a:pt x="14170" y="0"/>
                      </a:lnTo>
                      <a:lnTo>
                        <a:pt x="40573" y="59397"/>
                      </a:lnTo>
                      <a:lnTo>
                        <a:pt x="26403" y="65695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</p:grpSp>
          <p:grpSp>
            <p:nvGrpSpPr>
              <p:cNvPr id="57" name="Graphic 435">
                <a:extLst>
                  <a:ext uri="{FF2B5EF4-FFF2-40B4-BE49-F238E27FC236}">
                    <a16:creationId xmlns:a16="http://schemas.microsoft.com/office/drawing/2014/main" id="{A0CA62E8-7B45-C480-3310-D44245F9B0D7}"/>
                  </a:ext>
                </a:extLst>
              </p:cNvPr>
              <p:cNvGrpSpPr/>
              <p:nvPr/>
            </p:nvGrpSpPr>
            <p:grpSpPr>
              <a:xfrm>
                <a:off x="1643159" y="1887852"/>
                <a:ext cx="310127" cy="139812"/>
                <a:chOff x="1643159" y="1887852"/>
                <a:chExt cx="310127" cy="139812"/>
              </a:xfrm>
              <a:grpFill/>
            </p:grpSpPr>
            <p:sp>
              <p:nvSpPr>
                <p:cNvPr id="78" name="Freeform: Shape 450">
                  <a:extLst>
                    <a:ext uri="{FF2B5EF4-FFF2-40B4-BE49-F238E27FC236}">
                      <a16:creationId xmlns:a16="http://schemas.microsoft.com/office/drawing/2014/main" id="{DAC331BF-3BC2-FB03-F62A-5D54747A94CA}"/>
                    </a:ext>
                  </a:extLst>
                </p:cNvPr>
                <p:cNvSpPr/>
                <p:nvPr/>
              </p:nvSpPr>
              <p:spPr>
                <a:xfrm>
                  <a:off x="1643159" y="1887852"/>
                  <a:ext cx="20336" cy="66093"/>
                </a:xfrm>
                <a:custGeom>
                  <a:avLst/>
                  <a:gdLst>
                    <a:gd name="connsiteX0" fmla="*/ 0 w 20336"/>
                    <a:gd name="connsiteY0" fmla="*/ 64636 h 66092"/>
                    <a:gd name="connsiteX1" fmla="*/ 6857 w 20336"/>
                    <a:gd name="connsiteY1" fmla="*/ 0 h 66092"/>
                    <a:gd name="connsiteX2" fmla="*/ 22252 w 20336"/>
                    <a:gd name="connsiteY2" fmla="*/ 1633 h 66092"/>
                    <a:gd name="connsiteX3" fmla="*/ 15394 w 20336"/>
                    <a:gd name="connsiteY3" fmla="*/ 66269 h 66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336" h="66092">
                      <a:moveTo>
                        <a:pt x="0" y="64636"/>
                      </a:moveTo>
                      <a:lnTo>
                        <a:pt x="6857" y="0"/>
                      </a:lnTo>
                      <a:lnTo>
                        <a:pt x="22252" y="1633"/>
                      </a:lnTo>
                      <a:lnTo>
                        <a:pt x="15394" y="66269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79" name="Freeform: Shape 451">
                  <a:extLst>
                    <a:ext uri="{FF2B5EF4-FFF2-40B4-BE49-F238E27FC236}">
                      <a16:creationId xmlns:a16="http://schemas.microsoft.com/office/drawing/2014/main" id="{E70C1895-2AC7-E450-0AA8-DE33E5082027}"/>
                    </a:ext>
                  </a:extLst>
                </p:cNvPr>
                <p:cNvSpPr/>
                <p:nvPr/>
              </p:nvSpPr>
              <p:spPr>
                <a:xfrm>
                  <a:off x="1735458" y="1902708"/>
                  <a:ext cx="27962" cy="66093"/>
                </a:xfrm>
                <a:custGeom>
                  <a:avLst/>
                  <a:gdLst>
                    <a:gd name="connsiteX0" fmla="*/ 0 w 27962"/>
                    <a:gd name="connsiteY0" fmla="*/ 63589 h 66092"/>
                    <a:gd name="connsiteX1" fmla="*/ 13461 w 27962"/>
                    <a:gd name="connsiteY1" fmla="*/ 0 h 66092"/>
                    <a:gd name="connsiteX2" fmla="*/ 28631 w 27962"/>
                    <a:gd name="connsiteY2" fmla="*/ 3211 h 66092"/>
                    <a:gd name="connsiteX3" fmla="*/ 15170 w 27962"/>
                    <a:gd name="connsiteY3" fmla="*/ 66801 h 66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962" h="66092">
                      <a:moveTo>
                        <a:pt x="0" y="63589"/>
                      </a:moveTo>
                      <a:lnTo>
                        <a:pt x="13461" y="0"/>
                      </a:lnTo>
                      <a:lnTo>
                        <a:pt x="28631" y="3211"/>
                      </a:lnTo>
                      <a:lnTo>
                        <a:pt x="15170" y="66801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80" name="Freeform: Shape 452">
                  <a:extLst>
                    <a:ext uri="{FF2B5EF4-FFF2-40B4-BE49-F238E27FC236}">
                      <a16:creationId xmlns:a16="http://schemas.microsoft.com/office/drawing/2014/main" id="{36A039FB-6AAA-C6FB-E619-E448CED1FA0B}"/>
                    </a:ext>
                  </a:extLst>
                </p:cNvPr>
                <p:cNvSpPr/>
                <p:nvPr/>
              </p:nvSpPr>
              <p:spPr>
                <a:xfrm>
                  <a:off x="1825714" y="1927739"/>
                  <a:ext cx="33046" cy="66093"/>
                </a:xfrm>
                <a:custGeom>
                  <a:avLst/>
                  <a:gdLst>
                    <a:gd name="connsiteX0" fmla="*/ 0 w 33046"/>
                    <a:gd name="connsiteY0" fmla="*/ 61828 h 66092"/>
                    <a:gd name="connsiteX1" fmla="*/ 20065 w 33046"/>
                    <a:gd name="connsiteY1" fmla="*/ 0 h 66092"/>
                    <a:gd name="connsiteX2" fmla="*/ 34791 w 33046"/>
                    <a:gd name="connsiteY2" fmla="*/ 4779 h 66092"/>
                    <a:gd name="connsiteX3" fmla="*/ 14725 w 33046"/>
                    <a:gd name="connsiteY3" fmla="*/ 66607 h 66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046" h="66092">
                      <a:moveTo>
                        <a:pt x="0" y="61828"/>
                      </a:moveTo>
                      <a:lnTo>
                        <a:pt x="20065" y="0"/>
                      </a:lnTo>
                      <a:lnTo>
                        <a:pt x="34791" y="4779"/>
                      </a:lnTo>
                      <a:lnTo>
                        <a:pt x="14725" y="66607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81" name="Freeform: Shape 453">
                  <a:extLst>
                    <a:ext uri="{FF2B5EF4-FFF2-40B4-BE49-F238E27FC236}">
                      <a16:creationId xmlns:a16="http://schemas.microsoft.com/office/drawing/2014/main" id="{562F0DA4-49F5-C25D-E287-FE65E4AAAA59}"/>
                    </a:ext>
                  </a:extLst>
                </p:cNvPr>
                <p:cNvSpPr/>
                <p:nvPr/>
              </p:nvSpPr>
              <p:spPr>
                <a:xfrm>
                  <a:off x="1913015" y="1962929"/>
                  <a:ext cx="38130" cy="63551"/>
                </a:xfrm>
                <a:custGeom>
                  <a:avLst/>
                  <a:gdLst>
                    <a:gd name="connsiteX0" fmla="*/ 0 w 38130"/>
                    <a:gd name="connsiteY0" fmla="*/ 59390 h 63550"/>
                    <a:gd name="connsiteX1" fmla="*/ 26409 w 38130"/>
                    <a:gd name="connsiteY1" fmla="*/ 0 h 63550"/>
                    <a:gd name="connsiteX2" fmla="*/ 40578 w 38130"/>
                    <a:gd name="connsiteY2" fmla="*/ 6300 h 63550"/>
                    <a:gd name="connsiteX3" fmla="*/ 14168 w 38130"/>
                    <a:gd name="connsiteY3" fmla="*/ 65690 h 63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130" h="63550">
                      <a:moveTo>
                        <a:pt x="0" y="59390"/>
                      </a:moveTo>
                      <a:lnTo>
                        <a:pt x="26409" y="0"/>
                      </a:lnTo>
                      <a:lnTo>
                        <a:pt x="40578" y="6300"/>
                      </a:lnTo>
                      <a:lnTo>
                        <a:pt x="14168" y="65690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</p:grpSp>
          <p:grpSp>
            <p:nvGrpSpPr>
              <p:cNvPr id="58" name="Graphic 435">
                <a:extLst>
                  <a:ext uri="{FF2B5EF4-FFF2-40B4-BE49-F238E27FC236}">
                    <a16:creationId xmlns:a16="http://schemas.microsoft.com/office/drawing/2014/main" id="{5DBF909D-5709-EA30-879D-0A34564BEBBF}"/>
                  </a:ext>
                </a:extLst>
              </p:cNvPr>
              <p:cNvGrpSpPr/>
              <p:nvPr/>
            </p:nvGrpSpPr>
            <p:grpSpPr>
              <a:xfrm>
                <a:off x="2368494" y="2443386"/>
                <a:ext cx="139812" cy="310128"/>
                <a:chOff x="2368494" y="2443386"/>
                <a:chExt cx="139812" cy="310128"/>
              </a:xfrm>
              <a:grpFill/>
            </p:grpSpPr>
            <p:sp>
              <p:nvSpPr>
                <p:cNvPr id="74" name="Freeform: Shape 455">
                  <a:extLst>
                    <a:ext uri="{FF2B5EF4-FFF2-40B4-BE49-F238E27FC236}">
                      <a16:creationId xmlns:a16="http://schemas.microsoft.com/office/drawing/2014/main" id="{E5DA5A0F-4AED-6EEA-20C4-D0E56D8D3726}"/>
                    </a:ext>
                  </a:extLst>
                </p:cNvPr>
                <p:cNvSpPr/>
                <p:nvPr/>
              </p:nvSpPr>
              <p:spPr>
                <a:xfrm>
                  <a:off x="2443003" y="2731765"/>
                  <a:ext cx="66093" cy="20336"/>
                </a:xfrm>
                <a:custGeom>
                  <a:avLst/>
                  <a:gdLst>
                    <a:gd name="connsiteX0" fmla="*/ 1652 w 66092"/>
                    <a:gd name="connsiteY0" fmla="*/ 22192 h 20336"/>
                    <a:gd name="connsiteX1" fmla="*/ 0 w 66092"/>
                    <a:gd name="connsiteY1" fmla="*/ 6787 h 20336"/>
                    <a:gd name="connsiteX2" fmla="*/ 64644 w 66092"/>
                    <a:gd name="connsiteY2" fmla="*/ 0 h 20336"/>
                    <a:gd name="connsiteX3" fmla="*/ 66296 w 66092"/>
                    <a:gd name="connsiteY3" fmla="*/ 15405 h 20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" h="20336">
                      <a:moveTo>
                        <a:pt x="1652" y="22192"/>
                      </a:moveTo>
                      <a:lnTo>
                        <a:pt x="0" y="6787"/>
                      </a:lnTo>
                      <a:lnTo>
                        <a:pt x="64644" y="0"/>
                      </a:lnTo>
                      <a:lnTo>
                        <a:pt x="66296" y="15405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75" name="Freeform: Shape 456">
                  <a:extLst>
                    <a:ext uri="{FF2B5EF4-FFF2-40B4-BE49-F238E27FC236}">
                      <a16:creationId xmlns:a16="http://schemas.microsoft.com/office/drawing/2014/main" id="{7E260A48-D58D-25C9-B39A-8FFF46E7B427}"/>
                    </a:ext>
                  </a:extLst>
                </p:cNvPr>
                <p:cNvSpPr/>
                <p:nvPr/>
              </p:nvSpPr>
              <p:spPr>
                <a:xfrm>
                  <a:off x="2427664" y="2633141"/>
                  <a:ext cx="66093" cy="27962"/>
                </a:xfrm>
                <a:custGeom>
                  <a:avLst/>
                  <a:gdLst>
                    <a:gd name="connsiteX0" fmla="*/ 0 w 66092"/>
                    <a:gd name="connsiteY0" fmla="*/ 13442 h 27962"/>
                    <a:gd name="connsiteX1" fmla="*/ 63596 w 66092"/>
                    <a:gd name="connsiteY1" fmla="*/ 0 h 27962"/>
                    <a:gd name="connsiteX2" fmla="*/ 66797 w 66092"/>
                    <a:gd name="connsiteY2" fmla="*/ 15147 h 27962"/>
                    <a:gd name="connsiteX3" fmla="*/ 3202 w 66092"/>
                    <a:gd name="connsiteY3" fmla="*/ 28589 h 27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" h="27962">
                      <a:moveTo>
                        <a:pt x="0" y="13442"/>
                      </a:moveTo>
                      <a:lnTo>
                        <a:pt x="63596" y="0"/>
                      </a:lnTo>
                      <a:lnTo>
                        <a:pt x="66797" y="15147"/>
                      </a:lnTo>
                      <a:lnTo>
                        <a:pt x="3202" y="28589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76" name="Freeform: Shape 457">
                  <a:extLst>
                    <a:ext uri="{FF2B5EF4-FFF2-40B4-BE49-F238E27FC236}">
                      <a16:creationId xmlns:a16="http://schemas.microsoft.com/office/drawing/2014/main" id="{4E64F759-A673-9848-7B1F-1A51776C5807}"/>
                    </a:ext>
                  </a:extLst>
                </p:cNvPr>
                <p:cNvSpPr/>
                <p:nvPr/>
              </p:nvSpPr>
              <p:spPr>
                <a:xfrm>
                  <a:off x="2402806" y="2536559"/>
                  <a:ext cx="66093" cy="33046"/>
                </a:xfrm>
                <a:custGeom>
                  <a:avLst/>
                  <a:gdLst>
                    <a:gd name="connsiteX0" fmla="*/ 0 w 66092"/>
                    <a:gd name="connsiteY0" fmla="*/ 20065 h 33046"/>
                    <a:gd name="connsiteX1" fmla="*/ 61828 w 66092"/>
                    <a:gd name="connsiteY1" fmla="*/ 0 h 33046"/>
                    <a:gd name="connsiteX2" fmla="*/ 66607 w 66092"/>
                    <a:gd name="connsiteY2" fmla="*/ 14725 h 33046"/>
                    <a:gd name="connsiteX3" fmla="*/ 4779 w 66092"/>
                    <a:gd name="connsiteY3" fmla="*/ 34791 h 33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" h="33046">
                      <a:moveTo>
                        <a:pt x="0" y="20065"/>
                      </a:moveTo>
                      <a:lnTo>
                        <a:pt x="61828" y="0"/>
                      </a:lnTo>
                      <a:lnTo>
                        <a:pt x="66607" y="14725"/>
                      </a:lnTo>
                      <a:lnTo>
                        <a:pt x="4779" y="34791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77" name="Freeform: Shape 458">
                  <a:extLst>
                    <a:ext uri="{FF2B5EF4-FFF2-40B4-BE49-F238E27FC236}">
                      <a16:creationId xmlns:a16="http://schemas.microsoft.com/office/drawing/2014/main" id="{6CF566B8-C8C8-4859-C83F-4E70D348EC24}"/>
                    </a:ext>
                  </a:extLst>
                </p:cNvPr>
                <p:cNvSpPr/>
                <p:nvPr/>
              </p:nvSpPr>
              <p:spPr>
                <a:xfrm>
                  <a:off x="2368494" y="2443386"/>
                  <a:ext cx="63551" cy="38130"/>
                </a:xfrm>
                <a:custGeom>
                  <a:avLst/>
                  <a:gdLst>
                    <a:gd name="connsiteX0" fmla="*/ 0 w 63550"/>
                    <a:gd name="connsiteY0" fmla="*/ 26383 h 38130"/>
                    <a:gd name="connsiteX1" fmla="*/ 59403 w 63550"/>
                    <a:gd name="connsiteY1" fmla="*/ 0 h 38130"/>
                    <a:gd name="connsiteX2" fmla="*/ 65697 w 63550"/>
                    <a:gd name="connsiteY2" fmla="*/ 14171 h 38130"/>
                    <a:gd name="connsiteX3" fmla="*/ 6294 w 63550"/>
                    <a:gd name="connsiteY3" fmla="*/ 40555 h 38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550" h="38130">
                      <a:moveTo>
                        <a:pt x="0" y="26383"/>
                      </a:moveTo>
                      <a:lnTo>
                        <a:pt x="59403" y="0"/>
                      </a:lnTo>
                      <a:lnTo>
                        <a:pt x="65697" y="14171"/>
                      </a:lnTo>
                      <a:lnTo>
                        <a:pt x="6294" y="40555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</p:grpSp>
          <p:grpSp>
            <p:nvGrpSpPr>
              <p:cNvPr id="59" name="Graphic 435">
                <a:extLst>
                  <a:ext uri="{FF2B5EF4-FFF2-40B4-BE49-F238E27FC236}">
                    <a16:creationId xmlns:a16="http://schemas.microsoft.com/office/drawing/2014/main" id="{9752884C-8FDF-1552-7B02-9F8C3702CBC7}"/>
                  </a:ext>
                </a:extLst>
              </p:cNvPr>
              <p:cNvGrpSpPr/>
              <p:nvPr/>
            </p:nvGrpSpPr>
            <p:grpSpPr>
              <a:xfrm>
                <a:off x="785249" y="2056051"/>
                <a:ext cx="261829" cy="256745"/>
                <a:chOff x="785249" y="2056051"/>
                <a:chExt cx="261829" cy="256745"/>
              </a:xfrm>
              <a:grpFill/>
            </p:grpSpPr>
            <p:sp>
              <p:nvSpPr>
                <p:cNvPr id="70" name="Freeform: Shape 460">
                  <a:extLst>
                    <a:ext uri="{FF2B5EF4-FFF2-40B4-BE49-F238E27FC236}">
                      <a16:creationId xmlns:a16="http://schemas.microsoft.com/office/drawing/2014/main" id="{B7AEFDF3-45F3-7FE9-D45F-6B9A7738BB84}"/>
                    </a:ext>
                  </a:extLst>
                </p:cNvPr>
                <p:cNvSpPr/>
                <p:nvPr/>
              </p:nvSpPr>
              <p:spPr>
                <a:xfrm>
                  <a:off x="997097" y="2056051"/>
                  <a:ext cx="48299" cy="61009"/>
                </a:xfrm>
                <a:custGeom>
                  <a:avLst/>
                  <a:gdLst>
                    <a:gd name="connsiteX0" fmla="*/ 0 w 48298"/>
                    <a:gd name="connsiteY0" fmla="*/ 8991 h 61008"/>
                    <a:gd name="connsiteX1" fmla="*/ 12635 w 48298"/>
                    <a:gd name="connsiteY1" fmla="*/ 0 h 61008"/>
                    <a:gd name="connsiteX2" fmla="*/ 50307 w 48298"/>
                    <a:gd name="connsiteY2" fmla="*/ 52941 h 61008"/>
                    <a:gd name="connsiteX3" fmla="*/ 37672 w 48298"/>
                    <a:gd name="connsiteY3" fmla="*/ 61932 h 61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8298" h="61008">
                      <a:moveTo>
                        <a:pt x="0" y="8991"/>
                      </a:moveTo>
                      <a:lnTo>
                        <a:pt x="12635" y="0"/>
                      </a:lnTo>
                      <a:lnTo>
                        <a:pt x="50307" y="52941"/>
                      </a:lnTo>
                      <a:lnTo>
                        <a:pt x="37672" y="61932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71" name="Freeform: Shape 461">
                  <a:extLst>
                    <a:ext uri="{FF2B5EF4-FFF2-40B4-BE49-F238E27FC236}">
                      <a16:creationId xmlns:a16="http://schemas.microsoft.com/office/drawing/2014/main" id="{BE82FDE2-4CFE-08F3-52C4-F1E36EADA1C9}"/>
                    </a:ext>
                  </a:extLst>
                </p:cNvPr>
                <p:cNvSpPr/>
                <p:nvPr/>
              </p:nvSpPr>
              <p:spPr>
                <a:xfrm>
                  <a:off x="919203" y="2117624"/>
                  <a:ext cx="53383" cy="58467"/>
                </a:xfrm>
                <a:custGeom>
                  <a:avLst/>
                  <a:gdLst>
                    <a:gd name="connsiteX0" fmla="*/ 0 w 53382"/>
                    <a:gd name="connsiteY0" fmla="*/ 10261 h 58466"/>
                    <a:gd name="connsiteX1" fmla="*/ 11627 w 53382"/>
                    <a:gd name="connsiteY1" fmla="*/ 0 h 58466"/>
                    <a:gd name="connsiteX2" fmla="*/ 54637 w 53382"/>
                    <a:gd name="connsiteY2" fmla="*/ 48737 h 58466"/>
                    <a:gd name="connsiteX3" fmla="*/ 43010 w 53382"/>
                    <a:gd name="connsiteY3" fmla="*/ 58997 h 584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382" h="58466">
                      <a:moveTo>
                        <a:pt x="0" y="10261"/>
                      </a:moveTo>
                      <a:lnTo>
                        <a:pt x="11627" y="0"/>
                      </a:lnTo>
                      <a:lnTo>
                        <a:pt x="54637" y="48737"/>
                      </a:lnTo>
                      <a:lnTo>
                        <a:pt x="43010" y="58997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72" name="Freeform: Shape 462">
                  <a:extLst>
                    <a:ext uri="{FF2B5EF4-FFF2-40B4-BE49-F238E27FC236}">
                      <a16:creationId xmlns:a16="http://schemas.microsoft.com/office/drawing/2014/main" id="{4003F06F-67DB-CDBF-036A-E637DE870FDF}"/>
                    </a:ext>
                  </a:extLst>
                </p:cNvPr>
                <p:cNvSpPr/>
                <p:nvPr/>
              </p:nvSpPr>
              <p:spPr>
                <a:xfrm>
                  <a:off x="848324" y="2187113"/>
                  <a:ext cx="55925" cy="53383"/>
                </a:xfrm>
                <a:custGeom>
                  <a:avLst/>
                  <a:gdLst>
                    <a:gd name="connsiteX0" fmla="*/ 0 w 55924"/>
                    <a:gd name="connsiteY0" fmla="*/ 11400 h 53382"/>
                    <a:gd name="connsiteX1" fmla="*/ 10473 w 55924"/>
                    <a:gd name="connsiteY1" fmla="*/ 0 h 53382"/>
                    <a:gd name="connsiteX2" fmla="*/ 58320 w 55924"/>
                    <a:gd name="connsiteY2" fmla="*/ 43955 h 53382"/>
                    <a:gd name="connsiteX3" fmla="*/ 47847 w 55924"/>
                    <a:gd name="connsiteY3" fmla="*/ 55355 h 5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5924" h="53382">
                      <a:moveTo>
                        <a:pt x="0" y="11400"/>
                      </a:moveTo>
                      <a:lnTo>
                        <a:pt x="10473" y="0"/>
                      </a:lnTo>
                      <a:lnTo>
                        <a:pt x="58320" y="43955"/>
                      </a:lnTo>
                      <a:lnTo>
                        <a:pt x="47847" y="55355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73" name="Freeform: Shape 463">
                  <a:extLst>
                    <a:ext uri="{FF2B5EF4-FFF2-40B4-BE49-F238E27FC236}">
                      <a16:creationId xmlns:a16="http://schemas.microsoft.com/office/drawing/2014/main" id="{FC479764-6C87-D052-2BDF-C0817E62E3EE}"/>
                    </a:ext>
                  </a:extLst>
                </p:cNvPr>
                <p:cNvSpPr/>
                <p:nvPr/>
              </p:nvSpPr>
              <p:spPr>
                <a:xfrm>
                  <a:off x="785249" y="2263739"/>
                  <a:ext cx="61009" cy="50841"/>
                </a:xfrm>
                <a:custGeom>
                  <a:avLst/>
                  <a:gdLst>
                    <a:gd name="connsiteX0" fmla="*/ 0 w 61008"/>
                    <a:gd name="connsiteY0" fmla="*/ 12430 h 50840"/>
                    <a:gd name="connsiteX1" fmla="*/ 9230 w 61008"/>
                    <a:gd name="connsiteY1" fmla="*/ 0 h 50840"/>
                    <a:gd name="connsiteX2" fmla="*/ 61418 w 61008"/>
                    <a:gd name="connsiteY2" fmla="*/ 38753 h 50840"/>
                    <a:gd name="connsiteX3" fmla="*/ 52188 w 61008"/>
                    <a:gd name="connsiteY3" fmla="*/ 51182 h 50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008" h="50840">
                      <a:moveTo>
                        <a:pt x="0" y="12430"/>
                      </a:moveTo>
                      <a:lnTo>
                        <a:pt x="9230" y="0"/>
                      </a:lnTo>
                      <a:lnTo>
                        <a:pt x="61418" y="38753"/>
                      </a:lnTo>
                      <a:lnTo>
                        <a:pt x="52188" y="51182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</p:grpSp>
          <p:grpSp>
            <p:nvGrpSpPr>
              <p:cNvPr id="60" name="Graphic 435">
                <a:extLst>
                  <a:ext uri="{FF2B5EF4-FFF2-40B4-BE49-F238E27FC236}">
                    <a16:creationId xmlns:a16="http://schemas.microsoft.com/office/drawing/2014/main" id="{7AA2A946-07AE-F542-B0CD-D42CF97311AB}"/>
                  </a:ext>
                </a:extLst>
              </p:cNvPr>
              <p:cNvGrpSpPr/>
              <p:nvPr/>
            </p:nvGrpSpPr>
            <p:grpSpPr>
              <a:xfrm>
                <a:off x="2082166" y="2066817"/>
                <a:ext cx="256745" cy="261829"/>
                <a:chOff x="2082166" y="2066817"/>
                <a:chExt cx="256745" cy="261829"/>
              </a:xfrm>
              <a:grpFill/>
            </p:grpSpPr>
            <p:sp>
              <p:nvSpPr>
                <p:cNvPr id="66" name="Freeform: Shape 465">
                  <a:extLst>
                    <a:ext uri="{FF2B5EF4-FFF2-40B4-BE49-F238E27FC236}">
                      <a16:creationId xmlns:a16="http://schemas.microsoft.com/office/drawing/2014/main" id="{7F3D2F19-EE75-3FC5-2D51-5A3BD6D49752}"/>
                    </a:ext>
                  </a:extLst>
                </p:cNvPr>
                <p:cNvSpPr/>
                <p:nvPr/>
              </p:nvSpPr>
              <p:spPr>
                <a:xfrm>
                  <a:off x="2279112" y="2278668"/>
                  <a:ext cx="61009" cy="48299"/>
                </a:xfrm>
                <a:custGeom>
                  <a:avLst/>
                  <a:gdLst>
                    <a:gd name="connsiteX0" fmla="*/ 0 w 61008"/>
                    <a:gd name="connsiteY0" fmla="*/ 37719 h 48298"/>
                    <a:gd name="connsiteX1" fmla="*/ 52936 w 61008"/>
                    <a:gd name="connsiteY1" fmla="*/ 0 h 48298"/>
                    <a:gd name="connsiteX2" fmla="*/ 61919 w 61008"/>
                    <a:gd name="connsiteY2" fmla="*/ 12608 h 48298"/>
                    <a:gd name="connsiteX3" fmla="*/ 8984 w 61008"/>
                    <a:gd name="connsiteY3" fmla="*/ 50327 h 48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008" h="48298">
                      <a:moveTo>
                        <a:pt x="0" y="37719"/>
                      </a:moveTo>
                      <a:lnTo>
                        <a:pt x="52936" y="0"/>
                      </a:lnTo>
                      <a:lnTo>
                        <a:pt x="61919" y="12608"/>
                      </a:lnTo>
                      <a:lnTo>
                        <a:pt x="8984" y="50327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67" name="Freeform: Shape 466">
                  <a:extLst>
                    <a:ext uri="{FF2B5EF4-FFF2-40B4-BE49-F238E27FC236}">
                      <a16:creationId xmlns:a16="http://schemas.microsoft.com/office/drawing/2014/main" id="{DADA26CD-BA07-2548-4B51-75C20078DD6C}"/>
                    </a:ext>
                  </a:extLst>
                </p:cNvPr>
                <p:cNvSpPr/>
                <p:nvPr/>
              </p:nvSpPr>
              <p:spPr>
                <a:xfrm>
                  <a:off x="2220558" y="2200908"/>
                  <a:ext cx="58467" cy="53383"/>
                </a:xfrm>
                <a:custGeom>
                  <a:avLst/>
                  <a:gdLst>
                    <a:gd name="connsiteX0" fmla="*/ 0 w 58466"/>
                    <a:gd name="connsiteY0" fmla="*/ 43023 h 53382"/>
                    <a:gd name="connsiteX1" fmla="*/ 48724 w 58466"/>
                    <a:gd name="connsiteY1" fmla="*/ 0 h 53382"/>
                    <a:gd name="connsiteX2" fmla="*/ 58987 w 58466"/>
                    <a:gd name="connsiteY2" fmla="*/ 11624 h 53382"/>
                    <a:gd name="connsiteX3" fmla="*/ 10264 w 58466"/>
                    <a:gd name="connsiteY3" fmla="*/ 54647 h 5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8466" h="53382">
                      <a:moveTo>
                        <a:pt x="0" y="43023"/>
                      </a:moveTo>
                      <a:lnTo>
                        <a:pt x="48724" y="0"/>
                      </a:lnTo>
                      <a:lnTo>
                        <a:pt x="58987" y="11624"/>
                      </a:lnTo>
                      <a:lnTo>
                        <a:pt x="10264" y="54647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68" name="Freeform: Shape 467">
                  <a:extLst>
                    <a:ext uri="{FF2B5EF4-FFF2-40B4-BE49-F238E27FC236}">
                      <a16:creationId xmlns:a16="http://schemas.microsoft.com/office/drawing/2014/main" id="{1CDDFA06-9E18-AE53-F5DA-9138916F251F}"/>
                    </a:ext>
                  </a:extLst>
                </p:cNvPr>
                <p:cNvSpPr/>
                <p:nvPr/>
              </p:nvSpPr>
              <p:spPr>
                <a:xfrm>
                  <a:off x="2154740" y="2129933"/>
                  <a:ext cx="53383" cy="55925"/>
                </a:xfrm>
                <a:custGeom>
                  <a:avLst/>
                  <a:gdLst>
                    <a:gd name="connsiteX0" fmla="*/ 0 w 53382"/>
                    <a:gd name="connsiteY0" fmla="*/ 47873 h 55924"/>
                    <a:gd name="connsiteX1" fmla="*/ 43936 w 53382"/>
                    <a:gd name="connsiteY1" fmla="*/ 0 h 55924"/>
                    <a:gd name="connsiteX2" fmla="*/ 55342 w 53382"/>
                    <a:gd name="connsiteY2" fmla="*/ 10468 h 55924"/>
                    <a:gd name="connsiteX3" fmla="*/ 11406 w 53382"/>
                    <a:gd name="connsiteY3" fmla="*/ 58341 h 559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382" h="55924">
                      <a:moveTo>
                        <a:pt x="0" y="47873"/>
                      </a:moveTo>
                      <a:lnTo>
                        <a:pt x="43936" y="0"/>
                      </a:lnTo>
                      <a:lnTo>
                        <a:pt x="55342" y="10468"/>
                      </a:lnTo>
                      <a:lnTo>
                        <a:pt x="11406" y="58341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69" name="Freeform: Shape 468">
                  <a:extLst>
                    <a:ext uri="{FF2B5EF4-FFF2-40B4-BE49-F238E27FC236}">
                      <a16:creationId xmlns:a16="http://schemas.microsoft.com/office/drawing/2014/main" id="{3A70F32E-DB55-86B0-4627-33803B00A7A4}"/>
                    </a:ext>
                  </a:extLst>
                </p:cNvPr>
                <p:cNvSpPr/>
                <p:nvPr/>
              </p:nvSpPr>
              <p:spPr>
                <a:xfrm>
                  <a:off x="2082166" y="2066817"/>
                  <a:ext cx="50841" cy="61009"/>
                </a:xfrm>
                <a:custGeom>
                  <a:avLst/>
                  <a:gdLst>
                    <a:gd name="connsiteX0" fmla="*/ 0 w 50840"/>
                    <a:gd name="connsiteY0" fmla="*/ 52174 h 61008"/>
                    <a:gd name="connsiteX1" fmla="*/ 38725 w 50840"/>
                    <a:gd name="connsiteY1" fmla="*/ 0 h 61008"/>
                    <a:gd name="connsiteX2" fmla="*/ 51156 w 50840"/>
                    <a:gd name="connsiteY2" fmla="*/ 9227 h 61008"/>
                    <a:gd name="connsiteX3" fmla="*/ 12431 w 50840"/>
                    <a:gd name="connsiteY3" fmla="*/ 61401 h 61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0840" h="61008">
                      <a:moveTo>
                        <a:pt x="0" y="52174"/>
                      </a:moveTo>
                      <a:lnTo>
                        <a:pt x="38725" y="0"/>
                      </a:lnTo>
                      <a:lnTo>
                        <a:pt x="51156" y="9227"/>
                      </a:lnTo>
                      <a:lnTo>
                        <a:pt x="12431" y="61401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</p:grpSp>
          <p:grpSp>
            <p:nvGrpSpPr>
              <p:cNvPr id="61" name="Graphic 435">
                <a:extLst>
                  <a:ext uri="{FF2B5EF4-FFF2-40B4-BE49-F238E27FC236}">
                    <a16:creationId xmlns:a16="http://schemas.microsoft.com/office/drawing/2014/main" id="{C5793217-1171-594B-9799-5E961E4E5BC0}"/>
                  </a:ext>
                </a:extLst>
              </p:cNvPr>
              <p:cNvGrpSpPr/>
              <p:nvPr/>
            </p:nvGrpSpPr>
            <p:grpSpPr>
              <a:xfrm>
                <a:off x="606158" y="2443467"/>
                <a:ext cx="139812" cy="310128"/>
                <a:chOff x="606158" y="2443467"/>
                <a:chExt cx="139812" cy="310128"/>
              </a:xfrm>
              <a:grpFill/>
            </p:grpSpPr>
            <p:sp>
              <p:nvSpPr>
                <p:cNvPr id="62" name="Freeform: Shape 470">
                  <a:extLst>
                    <a:ext uri="{FF2B5EF4-FFF2-40B4-BE49-F238E27FC236}">
                      <a16:creationId xmlns:a16="http://schemas.microsoft.com/office/drawing/2014/main" id="{9252283C-734E-5006-82A1-D7CEBB98BAA7}"/>
                    </a:ext>
                  </a:extLst>
                </p:cNvPr>
                <p:cNvSpPr/>
                <p:nvPr/>
              </p:nvSpPr>
              <p:spPr>
                <a:xfrm>
                  <a:off x="606158" y="2731765"/>
                  <a:ext cx="66093" cy="20336"/>
                </a:xfrm>
                <a:custGeom>
                  <a:avLst/>
                  <a:gdLst>
                    <a:gd name="connsiteX0" fmla="*/ 64644 w 66092"/>
                    <a:gd name="connsiteY0" fmla="*/ 22192 h 20336"/>
                    <a:gd name="connsiteX1" fmla="*/ 0 w 66092"/>
                    <a:gd name="connsiteY1" fmla="*/ 15405 h 20336"/>
                    <a:gd name="connsiteX2" fmla="*/ 1652 w 66092"/>
                    <a:gd name="connsiteY2" fmla="*/ 0 h 20336"/>
                    <a:gd name="connsiteX3" fmla="*/ 66271 w 66092"/>
                    <a:gd name="connsiteY3" fmla="*/ 6787 h 203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" h="20336">
                      <a:moveTo>
                        <a:pt x="64644" y="22192"/>
                      </a:moveTo>
                      <a:lnTo>
                        <a:pt x="0" y="15405"/>
                      </a:lnTo>
                      <a:lnTo>
                        <a:pt x="1652" y="0"/>
                      </a:lnTo>
                      <a:lnTo>
                        <a:pt x="66271" y="6787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63" name="Freeform: Shape 471">
                  <a:extLst>
                    <a:ext uri="{FF2B5EF4-FFF2-40B4-BE49-F238E27FC236}">
                      <a16:creationId xmlns:a16="http://schemas.microsoft.com/office/drawing/2014/main" id="{F01D0E73-9018-B5E1-AE5A-7CF57FD861DD}"/>
                    </a:ext>
                  </a:extLst>
                </p:cNvPr>
                <p:cNvSpPr/>
                <p:nvPr/>
              </p:nvSpPr>
              <p:spPr>
                <a:xfrm>
                  <a:off x="621021" y="2633029"/>
                  <a:ext cx="66093" cy="27962"/>
                </a:xfrm>
                <a:custGeom>
                  <a:avLst/>
                  <a:gdLst>
                    <a:gd name="connsiteX0" fmla="*/ 0 w 66092"/>
                    <a:gd name="connsiteY0" fmla="*/ 15143 h 27962"/>
                    <a:gd name="connsiteX1" fmla="*/ 3215 w 66092"/>
                    <a:gd name="connsiteY1" fmla="*/ 0 h 27962"/>
                    <a:gd name="connsiteX2" fmla="*/ 66798 w 66092"/>
                    <a:gd name="connsiteY2" fmla="*/ 13500 h 27962"/>
                    <a:gd name="connsiteX3" fmla="*/ 63583 w 66092"/>
                    <a:gd name="connsiteY3" fmla="*/ 28644 h 27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" h="27962">
                      <a:moveTo>
                        <a:pt x="0" y="15143"/>
                      </a:moveTo>
                      <a:lnTo>
                        <a:pt x="3215" y="0"/>
                      </a:lnTo>
                      <a:lnTo>
                        <a:pt x="66798" y="13500"/>
                      </a:lnTo>
                      <a:lnTo>
                        <a:pt x="63583" y="28644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64" name="Freeform: Shape 472">
                  <a:extLst>
                    <a:ext uri="{FF2B5EF4-FFF2-40B4-BE49-F238E27FC236}">
                      <a16:creationId xmlns:a16="http://schemas.microsoft.com/office/drawing/2014/main" id="{E1548158-162E-F282-C350-1ACB9CA9EE40}"/>
                    </a:ext>
                  </a:extLst>
                </p:cNvPr>
                <p:cNvSpPr/>
                <p:nvPr/>
              </p:nvSpPr>
              <p:spPr>
                <a:xfrm>
                  <a:off x="646093" y="2536605"/>
                  <a:ext cx="66093" cy="33046"/>
                </a:xfrm>
                <a:custGeom>
                  <a:avLst/>
                  <a:gdLst>
                    <a:gd name="connsiteX0" fmla="*/ 0 w 66092"/>
                    <a:gd name="connsiteY0" fmla="*/ 14724 h 33046"/>
                    <a:gd name="connsiteX1" fmla="*/ 4779 w 66092"/>
                    <a:gd name="connsiteY1" fmla="*/ 0 h 33046"/>
                    <a:gd name="connsiteX2" fmla="*/ 66600 w 66092"/>
                    <a:gd name="connsiteY2" fmla="*/ 20065 h 33046"/>
                    <a:gd name="connsiteX3" fmla="*/ 61821 w 66092"/>
                    <a:gd name="connsiteY3" fmla="*/ 34789 h 33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6092" h="33046">
                      <a:moveTo>
                        <a:pt x="0" y="14724"/>
                      </a:moveTo>
                      <a:lnTo>
                        <a:pt x="4779" y="0"/>
                      </a:lnTo>
                      <a:lnTo>
                        <a:pt x="66600" y="20065"/>
                      </a:lnTo>
                      <a:lnTo>
                        <a:pt x="61821" y="34789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  <p:sp>
              <p:nvSpPr>
                <p:cNvPr id="65" name="Freeform: Shape 473">
                  <a:extLst>
                    <a:ext uri="{FF2B5EF4-FFF2-40B4-BE49-F238E27FC236}">
                      <a16:creationId xmlns:a16="http://schemas.microsoft.com/office/drawing/2014/main" id="{1F1F5AD6-3CD7-BE93-0886-223C5641EA9C}"/>
                    </a:ext>
                  </a:extLst>
                </p:cNvPr>
                <p:cNvSpPr/>
                <p:nvPr/>
              </p:nvSpPr>
              <p:spPr>
                <a:xfrm>
                  <a:off x="681250" y="2443467"/>
                  <a:ext cx="63551" cy="38130"/>
                </a:xfrm>
                <a:custGeom>
                  <a:avLst/>
                  <a:gdLst>
                    <a:gd name="connsiteX0" fmla="*/ 0 w 63550"/>
                    <a:gd name="connsiteY0" fmla="*/ 14170 h 38130"/>
                    <a:gd name="connsiteX1" fmla="*/ 6299 w 63550"/>
                    <a:gd name="connsiteY1" fmla="*/ 0 h 38130"/>
                    <a:gd name="connsiteX2" fmla="*/ 65695 w 63550"/>
                    <a:gd name="connsiteY2" fmla="*/ 26403 h 38130"/>
                    <a:gd name="connsiteX3" fmla="*/ 59397 w 63550"/>
                    <a:gd name="connsiteY3" fmla="*/ 40573 h 38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550" h="38130">
                      <a:moveTo>
                        <a:pt x="0" y="14170"/>
                      </a:moveTo>
                      <a:lnTo>
                        <a:pt x="6299" y="0"/>
                      </a:lnTo>
                      <a:lnTo>
                        <a:pt x="65695" y="26403"/>
                      </a:lnTo>
                      <a:lnTo>
                        <a:pt x="59397" y="40573"/>
                      </a:lnTo>
                      <a:close/>
                    </a:path>
                  </a:pathLst>
                </a:custGeom>
                <a:grpFill/>
                <a:ln w="2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3200"/>
                </a:p>
              </p:txBody>
            </p:sp>
          </p:grpSp>
        </p:grpSp>
      </p:grpSp>
      <p:grpSp>
        <p:nvGrpSpPr>
          <p:cNvPr id="94" name="50">
            <a:extLst>
              <a:ext uri="{FF2B5EF4-FFF2-40B4-BE49-F238E27FC236}">
                <a16:creationId xmlns:a16="http://schemas.microsoft.com/office/drawing/2014/main" id="{83233305-7A18-E8D1-00E1-273DBC58C69D}"/>
              </a:ext>
            </a:extLst>
          </p:cNvPr>
          <p:cNvGrpSpPr/>
          <p:nvPr/>
        </p:nvGrpSpPr>
        <p:grpSpPr>
          <a:xfrm>
            <a:off x="8833034" y="3587849"/>
            <a:ext cx="1148458" cy="1187759"/>
            <a:chOff x="1397524" y="2152591"/>
            <a:chExt cx="649667" cy="671899"/>
          </a:xfrm>
        </p:grpSpPr>
        <p:sp>
          <p:nvSpPr>
            <p:cNvPr id="95" name="Oval 484">
              <a:extLst>
                <a:ext uri="{FF2B5EF4-FFF2-40B4-BE49-F238E27FC236}">
                  <a16:creationId xmlns:a16="http://schemas.microsoft.com/office/drawing/2014/main" id="{CBC73270-C2E5-9391-C3A5-5FA13750607A}"/>
                </a:ext>
              </a:extLst>
            </p:cNvPr>
            <p:cNvSpPr/>
            <p:nvPr/>
          </p:nvSpPr>
          <p:spPr>
            <a:xfrm>
              <a:off x="1397524" y="2152591"/>
              <a:ext cx="649667" cy="671899"/>
            </a:xfrm>
            <a:prstGeom prst="ellipse">
              <a:avLst/>
            </a:prstGeom>
            <a:solidFill>
              <a:schemeClr val="tx1"/>
            </a:solidFill>
            <a:ln w="50800">
              <a:solidFill>
                <a:schemeClr val="bg2"/>
              </a:solidFill>
            </a:ln>
            <a:effectLst>
              <a:outerShdw blurRad="63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6" name="TextBox 505">
              <a:extLst>
                <a:ext uri="{FF2B5EF4-FFF2-40B4-BE49-F238E27FC236}">
                  <a16:creationId xmlns:a16="http://schemas.microsoft.com/office/drawing/2014/main" id="{435E2BF8-479B-777F-D813-7A270E3EAF6F}"/>
                </a:ext>
              </a:extLst>
            </p:cNvPr>
            <p:cNvSpPr txBox="1"/>
            <p:nvPr/>
          </p:nvSpPr>
          <p:spPr>
            <a:xfrm>
              <a:off x="1402826" y="2348718"/>
              <a:ext cx="641647" cy="295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chemeClr val="bg1"/>
                  </a:solidFill>
                  <a:latin typeface="+mj-lt"/>
                </a:rPr>
                <a:t>50%</a:t>
              </a:r>
              <a:endParaRPr lang="en-US" sz="3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1" name="40">
            <a:extLst>
              <a:ext uri="{FF2B5EF4-FFF2-40B4-BE49-F238E27FC236}">
                <a16:creationId xmlns:a16="http://schemas.microsoft.com/office/drawing/2014/main" id="{5A41BF59-AF05-3A75-3CD9-1923510FFFAA}"/>
              </a:ext>
            </a:extLst>
          </p:cNvPr>
          <p:cNvGrpSpPr/>
          <p:nvPr/>
        </p:nvGrpSpPr>
        <p:grpSpPr>
          <a:xfrm>
            <a:off x="8833034" y="3587849"/>
            <a:ext cx="1148458" cy="1187759"/>
            <a:chOff x="1397524" y="2152591"/>
            <a:chExt cx="649667" cy="671899"/>
          </a:xfrm>
        </p:grpSpPr>
        <p:sp>
          <p:nvSpPr>
            <p:cNvPr id="92" name="Oval 484">
              <a:extLst>
                <a:ext uri="{FF2B5EF4-FFF2-40B4-BE49-F238E27FC236}">
                  <a16:creationId xmlns:a16="http://schemas.microsoft.com/office/drawing/2014/main" id="{4A878311-B725-CCB6-0FF5-0C9F2D6EC9FD}"/>
                </a:ext>
              </a:extLst>
            </p:cNvPr>
            <p:cNvSpPr/>
            <p:nvPr/>
          </p:nvSpPr>
          <p:spPr>
            <a:xfrm>
              <a:off x="1397524" y="2152591"/>
              <a:ext cx="649667" cy="671899"/>
            </a:xfrm>
            <a:prstGeom prst="ellipse">
              <a:avLst/>
            </a:prstGeom>
            <a:solidFill>
              <a:schemeClr val="tx1"/>
            </a:solidFill>
            <a:ln w="50800">
              <a:solidFill>
                <a:schemeClr val="bg2"/>
              </a:solidFill>
            </a:ln>
            <a:effectLst>
              <a:outerShdw blurRad="63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3" name="TextBox 505">
              <a:extLst>
                <a:ext uri="{FF2B5EF4-FFF2-40B4-BE49-F238E27FC236}">
                  <a16:creationId xmlns:a16="http://schemas.microsoft.com/office/drawing/2014/main" id="{1A9FA0D1-731E-55A7-6785-FA7BF6FB814D}"/>
                </a:ext>
              </a:extLst>
            </p:cNvPr>
            <p:cNvSpPr txBox="1"/>
            <p:nvPr/>
          </p:nvSpPr>
          <p:spPr>
            <a:xfrm>
              <a:off x="1402826" y="2348718"/>
              <a:ext cx="641647" cy="295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chemeClr val="bg1"/>
                  </a:solidFill>
                  <a:latin typeface="+mj-lt"/>
                </a:rPr>
                <a:t>40%</a:t>
              </a:r>
              <a:endParaRPr lang="en-US" sz="3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2" name="30">
            <a:extLst>
              <a:ext uri="{FF2B5EF4-FFF2-40B4-BE49-F238E27FC236}">
                <a16:creationId xmlns:a16="http://schemas.microsoft.com/office/drawing/2014/main" id="{46EA78EC-5F59-4D10-5A4C-3E11F091A031}"/>
              </a:ext>
            </a:extLst>
          </p:cNvPr>
          <p:cNvGrpSpPr/>
          <p:nvPr/>
        </p:nvGrpSpPr>
        <p:grpSpPr>
          <a:xfrm>
            <a:off x="8833034" y="3587849"/>
            <a:ext cx="1148458" cy="1187759"/>
            <a:chOff x="1397524" y="2152591"/>
            <a:chExt cx="649667" cy="671899"/>
          </a:xfrm>
        </p:grpSpPr>
        <p:sp>
          <p:nvSpPr>
            <p:cNvPr id="89" name="Oval 484">
              <a:extLst>
                <a:ext uri="{FF2B5EF4-FFF2-40B4-BE49-F238E27FC236}">
                  <a16:creationId xmlns:a16="http://schemas.microsoft.com/office/drawing/2014/main" id="{4C6ADC76-9460-FEFC-D552-DD5D87CB012A}"/>
                </a:ext>
              </a:extLst>
            </p:cNvPr>
            <p:cNvSpPr/>
            <p:nvPr/>
          </p:nvSpPr>
          <p:spPr>
            <a:xfrm>
              <a:off x="1397524" y="2152591"/>
              <a:ext cx="649667" cy="671899"/>
            </a:xfrm>
            <a:prstGeom prst="ellipse">
              <a:avLst/>
            </a:prstGeom>
            <a:solidFill>
              <a:schemeClr val="tx1"/>
            </a:solidFill>
            <a:ln w="50800">
              <a:solidFill>
                <a:schemeClr val="bg2"/>
              </a:solidFill>
            </a:ln>
            <a:effectLst>
              <a:outerShdw blurRad="63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0" name="TextBox 505">
              <a:extLst>
                <a:ext uri="{FF2B5EF4-FFF2-40B4-BE49-F238E27FC236}">
                  <a16:creationId xmlns:a16="http://schemas.microsoft.com/office/drawing/2014/main" id="{25A126B9-16BF-F223-BB51-DAAB8A9545F6}"/>
                </a:ext>
              </a:extLst>
            </p:cNvPr>
            <p:cNvSpPr txBox="1"/>
            <p:nvPr/>
          </p:nvSpPr>
          <p:spPr>
            <a:xfrm>
              <a:off x="1402826" y="2348718"/>
              <a:ext cx="641647" cy="295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chemeClr val="bg1"/>
                  </a:solidFill>
                  <a:latin typeface="+mj-lt"/>
                </a:rPr>
                <a:t>30%</a:t>
              </a:r>
              <a:endParaRPr lang="en-US" sz="3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8" name="20">
            <a:extLst>
              <a:ext uri="{FF2B5EF4-FFF2-40B4-BE49-F238E27FC236}">
                <a16:creationId xmlns:a16="http://schemas.microsoft.com/office/drawing/2014/main" id="{D23B2DED-CACD-4C27-89EB-4B6AD2192E5B}"/>
              </a:ext>
            </a:extLst>
          </p:cNvPr>
          <p:cNvGrpSpPr/>
          <p:nvPr/>
        </p:nvGrpSpPr>
        <p:grpSpPr>
          <a:xfrm>
            <a:off x="8833034" y="3587849"/>
            <a:ext cx="1148458" cy="1187759"/>
            <a:chOff x="1397524" y="2152591"/>
            <a:chExt cx="649667" cy="671899"/>
          </a:xfrm>
        </p:grpSpPr>
        <p:sp>
          <p:nvSpPr>
            <p:cNvPr id="9" name="Oval 484">
              <a:extLst>
                <a:ext uri="{FF2B5EF4-FFF2-40B4-BE49-F238E27FC236}">
                  <a16:creationId xmlns:a16="http://schemas.microsoft.com/office/drawing/2014/main" id="{BA6F0CF7-39D2-BAA1-6547-3693654539A4}"/>
                </a:ext>
              </a:extLst>
            </p:cNvPr>
            <p:cNvSpPr/>
            <p:nvPr/>
          </p:nvSpPr>
          <p:spPr>
            <a:xfrm>
              <a:off x="1397524" y="2152591"/>
              <a:ext cx="649667" cy="671899"/>
            </a:xfrm>
            <a:prstGeom prst="ellipse">
              <a:avLst/>
            </a:prstGeom>
            <a:solidFill>
              <a:schemeClr val="tx1"/>
            </a:solidFill>
            <a:ln w="50800">
              <a:solidFill>
                <a:schemeClr val="bg2"/>
              </a:solidFill>
            </a:ln>
            <a:effectLst>
              <a:outerShdw blurRad="63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" name="TextBox 505">
              <a:extLst>
                <a:ext uri="{FF2B5EF4-FFF2-40B4-BE49-F238E27FC236}">
                  <a16:creationId xmlns:a16="http://schemas.microsoft.com/office/drawing/2014/main" id="{7D2401E5-00AE-2F42-8FE1-6885407F49D7}"/>
                </a:ext>
              </a:extLst>
            </p:cNvPr>
            <p:cNvSpPr txBox="1"/>
            <p:nvPr/>
          </p:nvSpPr>
          <p:spPr>
            <a:xfrm>
              <a:off x="1402826" y="2348718"/>
              <a:ext cx="641647" cy="295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chemeClr val="bg1"/>
                  </a:solidFill>
                  <a:latin typeface="+mj-lt"/>
                </a:rPr>
                <a:t>20%</a:t>
              </a:r>
              <a:endParaRPr lang="en-US" sz="3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" name="10">
            <a:extLst>
              <a:ext uri="{FF2B5EF4-FFF2-40B4-BE49-F238E27FC236}">
                <a16:creationId xmlns:a16="http://schemas.microsoft.com/office/drawing/2014/main" id="{6917F6FD-099E-C8B6-4EFF-3F4537BF8DBC}"/>
              </a:ext>
            </a:extLst>
          </p:cNvPr>
          <p:cNvGrpSpPr/>
          <p:nvPr/>
        </p:nvGrpSpPr>
        <p:grpSpPr>
          <a:xfrm>
            <a:off x="8833034" y="3587849"/>
            <a:ext cx="1148458" cy="1187759"/>
            <a:chOff x="1397524" y="2152591"/>
            <a:chExt cx="649667" cy="671899"/>
          </a:xfrm>
        </p:grpSpPr>
        <p:sp>
          <p:nvSpPr>
            <p:cNvPr id="5" name="Oval 484">
              <a:extLst>
                <a:ext uri="{FF2B5EF4-FFF2-40B4-BE49-F238E27FC236}">
                  <a16:creationId xmlns:a16="http://schemas.microsoft.com/office/drawing/2014/main" id="{541477B0-8CCE-D73A-B573-537258A7484B}"/>
                </a:ext>
              </a:extLst>
            </p:cNvPr>
            <p:cNvSpPr/>
            <p:nvPr/>
          </p:nvSpPr>
          <p:spPr>
            <a:xfrm>
              <a:off x="1397524" y="2152591"/>
              <a:ext cx="649667" cy="671899"/>
            </a:xfrm>
            <a:prstGeom prst="ellipse">
              <a:avLst/>
            </a:prstGeom>
            <a:solidFill>
              <a:schemeClr val="tx1"/>
            </a:solidFill>
            <a:ln w="50800">
              <a:solidFill>
                <a:schemeClr val="bg2"/>
              </a:solidFill>
            </a:ln>
            <a:effectLst>
              <a:outerShdw blurRad="63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7" name="TextBox 505">
              <a:extLst>
                <a:ext uri="{FF2B5EF4-FFF2-40B4-BE49-F238E27FC236}">
                  <a16:creationId xmlns:a16="http://schemas.microsoft.com/office/drawing/2014/main" id="{22755BF5-26CB-549B-4DFB-8342089B9C08}"/>
                </a:ext>
              </a:extLst>
            </p:cNvPr>
            <p:cNvSpPr txBox="1"/>
            <p:nvPr/>
          </p:nvSpPr>
          <p:spPr>
            <a:xfrm>
              <a:off x="1402826" y="2348718"/>
              <a:ext cx="641647" cy="295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chemeClr val="bg1"/>
                  </a:solidFill>
                  <a:latin typeface="+mj-lt"/>
                </a:rPr>
                <a:t>10%</a:t>
              </a:r>
              <a:endParaRPr lang="en-US" sz="36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86" name="0">
            <a:extLst>
              <a:ext uri="{FF2B5EF4-FFF2-40B4-BE49-F238E27FC236}">
                <a16:creationId xmlns:a16="http://schemas.microsoft.com/office/drawing/2014/main" id="{7EA4D57F-0ED7-EC7D-688C-EE3C84CB1ACF}"/>
              </a:ext>
            </a:extLst>
          </p:cNvPr>
          <p:cNvGrpSpPr/>
          <p:nvPr/>
        </p:nvGrpSpPr>
        <p:grpSpPr>
          <a:xfrm>
            <a:off x="8833034" y="3587849"/>
            <a:ext cx="1148458" cy="1187759"/>
            <a:chOff x="1397524" y="2152591"/>
            <a:chExt cx="649667" cy="671899"/>
          </a:xfrm>
        </p:grpSpPr>
        <p:sp>
          <p:nvSpPr>
            <p:cNvPr id="87" name="Oval 484">
              <a:extLst>
                <a:ext uri="{FF2B5EF4-FFF2-40B4-BE49-F238E27FC236}">
                  <a16:creationId xmlns:a16="http://schemas.microsoft.com/office/drawing/2014/main" id="{7B88987F-C885-0F9C-3687-D83E94902076}"/>
                </a:ext>
              </a:extLst>
            </p:cNvPr>
            <p:cNvSpPr/>
            <p:nvPr/>
          </p:nvSpPr>
          <p:spPr>
            <a:xfrm>
              <a:off x="1397524" y="2152591"/>
              <a:ext cx="649667" cy="671899"/>
            </a:xfrm>
            <a:prstGeom prst="ellipse">
              <a:avLst/>
            </a:prstGeom>
            <a:solidFill>
              <a:schemeClr val="tx1"/>
            </a:solidFill>
            <a:ln w="50800">
              <a:solidFill>
                <a:schemeClr val="bg2"/>
              </a:solidFill>
            </a:ln>
            <a:effectLst>
              <a:outerShdw blurRad="635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88" name="TextBox 505">
              <a:extLst>
                <a:ext uri="{FF2B5EF4-FFF2-40B4-BE49-F238E27FC236}">
                  <a16:creationId xmlns:a16="http://schemas.microsoft.com/office/drawing/2014/main" id="{7D0874E2-4BE7-042F-5BD3-D1A55A196B31}"/>
                </a:ext>
              </a:extLst>
            </p:cNvPr>
            <p:cNvSpPr txBox="1"/>
            <p:nvPr/>
          </p:nvSpPr>
          <p:spPr>
            <a:xfrm>
              <a:off x="1402826" y="2348718"/>
              <a:ext cx="641647" cy="2959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chemeClr val="bg1"/>
                  </a:solidFill>
                  <a:latin typeface="+mj-lt"/>
                </a:rPr>
                <a:t>0%</a:t>
              </a:r>
              <a:endParaRPr lang="en-US" sz="36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340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2303C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F03F3-D326-65DF-AB1E-931060D8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Animer vos diagrammes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DFD3BF-6FCD-EB52-390E-BDE96FDD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Le mouvement au service de la dynamique</a:t>
            </a:r>
            <a:endParaRPr lang="en-GB"/>
          </a:p>
        </p:txBody>
      </p:sp>
      <p:sp>
        <p:nvSpPr>
          <p:cNvPr id="5" name="Oval 13">
            <a:extLst>
              <a:ext uri="{FF2B5EF4-FFF2-40B4-BE49-F238E27FC236}">
                <a16:creationId xmlns:a16="http://schemas.microsoft.com/office/drawing/2014/main" id="{B9738B76-C1EC-5F87-E733-4CB01F94375C}"/>
              </a:ext>
            </a:extLst>
          </p:cNvPr>
          <p:cNvSpPr/>
          <p:nvPr/>
        </p:nvSpPr>
        <p:spPr>
          <a:xfrm>
            <a:off x="1331023" y="2285009"/>
            <a:ext cx="1685712" cy="1685710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accent5"/>
                </a:solidFill>
                <a:latin typeface="+mj-lt"/>
              </a:rPr>
              <a:t>43%</a:t>
            </a:r>
          </a:p>
        </p:txBody>
      </p:sp>
      <p:sp>
        <p:nvSpPr>
          <p:cNvPr id="7" name="Arc 6">
            <a:extLst>
              <a:ext uri="{FF2B5EF4-FFF2-40B4-BE49-F238E27FC236}">
                <a16:creationId xmlns:a16="http://schemas.microsoft.com/office/drawing/2014/main" id="{1E7C535C-DE53-52CC-0986-F24826107CE1}"/>
              </a:ext>
            </a:extLst>
          </p:cNvPr>
          <p:cNvSpPr/>
          <p:nvPr/>
        </p:nvSpPr>
        <p:spPr>
          <a:xfrm>
            <a:off x="1114301" y="2068287"/>
            <a:ext cx="2119154" cy="2119153"/>
          </a:xfrm>
          <a:prstGeom prst="arc">
            <a:avLst>
              <a:gd name="adj1" fmla="val 16200000"/>
              <a:gd name="adj2" fmla="val 2032285"/>
            </a:avLst>
          </a:prstGeom>
          <a:noFill/>
          <a:ln w="76200" cap="rnd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25E632E7-1FAD-CC33-A2EF-739BF61AFC90}"/>
              </a:ext>
            </a:extLst>
          </p:cNvPr>
          <p:cNvSpPr txBox="1"/>
          <p:nvPr/>
        </p:nvSpPr>
        <p:spPr>
          <a:xfrm>
            <a:off x="828383" y="4704707"/>
            <a:ext cx="2690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 </a:t>
            </a: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64EAFE43-EACE-2082-9003-8035A6B7136F}"/>
              </a:ext>
            </a:extLst>
          </p:cNvPr>
          <p:cNvSpPr txBox="1"/>
          <p:nvPr/>
        </p:nvSpPr>
        <p:spPr>
          <a:xfrm>
            <a:off x="919774" y="4275175"/>
            <a:ext cx="2507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accent5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93" name="Rounded Rectangle 10">
            <a:extLst>
              <a:ext uri="{FF2B5EF4-FFF2-40B4-BE49-F238E27FC236}">
                <a16:creationId xmlns:a16="http://schemas.microsoft.com/office/drawing/2014/main" id="{6062E13C-D158-C6C9-E04B-25DBB3E4B355}"/>
              </a:ext>
            </a:extLst>
          </p:cNvPr>
          <p:cNvSpPr/>
          <p:nvPr/>
        </p:nvSpPr>
        <p:spPr>
          <a:xfrm>
            <a:off x="6592983" y="2271318"/>
            <a:ext cx="794406" cy="433029"/>
          </a:xfrm>
          <a:prstGeom prst="roundRect">
            <a:avLst>
              <a:gd name="adj" fmla="val 2058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100%</a:t>
            </a:r>
          </a:p>
        </p:txBody>
      </p:sp>
      <p:sp>
        <p:nvSpPr>
          <p:cNvPr id="94" name="Rounded Rectangle 11">
            <a:extLst>
              <a:ext uri="{FF2B5EF4-FFF2-40B4-BE49-F238E27FC236}">
                <a16:creationId xmlns:a16="http://schemas.microsoft.com/office/drawing/2014/main" id="{0EE38590-806E-0263-08FF-50EEE2206EA0}"/>
              </a:ext>
            </a:extLst>
          </p:cNvPr>
          <p:cNvSpPr/>
          <p:nvPr/>
        </p:nvSpPr>
        <p:spPr>
          <a:xfrm>
            <a:off x="6592983" y="3023904"/>
            <a:ext cx="794406" cy="433029"/>
          </a:xfrm>
          <a:prstGeom prst="roundRect">
            <a:avLst>
              <a:gd name="adj" fmla="val 2058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80%</a:t>
            </a:r>
          </a:p>
        </p:txBody>
      </p:sp>
      <p:sp>
        <p:nvSpPr>
          <p:cNvPr id="95" name="Rounded Rectangle 12">
            <a:extLst>
              <a:ext uri="{FF2B5EF4-FFF2-40B4-BE49-F238E27FC236}">
                <a16:creationId xmlns:a16="http://schemas.microsoft.com/office/drawing/2014/main" id="{D37A437B-64C3-E9CC-F48B-30A0A2E5BE9A}"/>
              </a:ext>
            </a:extLst>
          </p:cNvPr>
          <p:cNvSpPr/>
          <p:nvPr/>
        </p:nvSpPr>
        <p:spPr>
          <a:xfrm>
            <a:off x="6592983" y="3776488"/>
            <a:ext cx="794406" cy="433029"/>
          </a:xfrm>
          <a:prstGeom prst="roundRect">
            <a:avLst>
              <a:gd name="adj" fmla="val 2058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</a:p>
        </p:txBody>
      </p:sp>
      <p:sp>
        <p:nvSpPr>
          <p:cNvPr id="96" name="Rounded Rectangle 13">
            <a:extLst>
              <a:ext uri="{FF2B5EF4-FFF2-40B4-BE49-F238E27FC236}">
                <a16:creationId xmlns:a16="http://schemas.microsoft.com/office/drawing/2014/main" id="{AA493F20-9BAD-D1CE-752C-09665E2228FF}"/>
              </a:ext>
            </a:extLst>
          </p:cNvPr>
          <p:cNvSpPr/>
          <p:nvPr/>
        </p:nvSpPr>
        <p:spPr>
          <a:xfrm>
            <a:off x="6592986" y="4527803"/>
            <a:ext cx="794404" cy="433029"/>
          </a:xfrm>
          <a:prstGeom prst="roundRect">
            <a:avLst>
              <a:gd name="adj" fmla="val 2058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40%</a:t>
            </a:r>
          </a:p>
        </p:txBody>
      </p:sp>
      <p:sp>
        <p:nvSpPr>
          <p:cNvPr id="97" name="TextBox 14">
            <a:extLst>
              <a:ext uri="{FF2B5EF4-FFF2-40B4-BE49-F238E27FC236}">
                <a16:creationId xmlns:a16="http://schemas.microsoft.com/office/drawing/2014/main" id="{41FFBD90-84E8-E315-C7B8-2293B4EF3206}"/>
              </a:ext>
            </a:extLst>
          </p:cNvPr>
          <p:cNvSpPr txBox="1"/>
          <p:nvPr/>
        </p:nvSpPr>
        <p:spPr>
          <a:xfrm>
            <a:off x="4949321" y="2291210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7F8C8D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98" name="TextBox 15">
            <a:extLst>
              <a:ext uri="{FF2B5EF4-FFF2-40B4-BE49-F238E27FC236}">
                <a16:creationId xmlns:a16="http://schemas.microsoft.com/office/drawing/2014/main" id="{2A61F8BE-71F3-3624-9272-AF2E17844FE1}"/>
              </a:ext>
            </a:extLst>
          </p:cNvPr>
          <p:cNvSpPr txBox="1"/>
          <p:nvPr/>
        </p:nvSpPr>
        <p:spPr>
          <a:xfrm>
            <a:off x="4949321" y="3043796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7F8C8D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99" name="TextBox 16">
            <a:extLst>
              <a:ext uri="{FF2B5EF4-FFF2-40B4-BE49-F238E27FC236}">
                <a16:creationId xmlns:a16="http://schemas.microsoft.com/office/drawing/2014/main" id="{F6D5378B-8440-837D-A9A3-A65D5330503D}"/>
              </a:ext>
            </a:extLst>
          </p:cNvPr>
          <p:cNvSpPr txBox="1"/>
          <p:nvPr/>
        </p:nvSpPr>
        <p:spPr>
          <a:xfrm>
            <a:off x="4949321" y="3793438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7F8C8D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100" name="TextBox 17">
            <a:extLst>
              <a:ext uri="{FF2B5EF4-FFF2-40B4-BE49-F238E27FC236}">
                <a16:creationId xmlns:a16="http://schemas.microsoft.com/office/drawing/2014/main" id="{A7A337DE-F2EA-EC15-F3AA-600F1287BF27}"/>
              </a:ext>
            </a:extLst>
          </p:cNvPr>
          <p:cNvSpPr txBox="1"/>
          <p:nvPr/>
        </p:nvSpPr>
        <p:spPr>
          <a:xfrm>
            <a:off x="4949321" y="4543082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7F8C8D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03514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F03F3-D326-65DF-AB1E-931060D8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Animer vos diagrammes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DFD3BF-6FCD-EB52-390E-BDE96FDD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Le mouvement au service de la dynamique</a:t>
            </a:r>
            <a:endParaRPr lang="en-GB"/>
          </a:p>
        </p:txBody>
      </p:sp>
      <p:sp>
        <p:nvSpPr>
          <p:cNvPr id="5" name="Oval 13">
            <a:extLst>
              <a:ext uri="{FF2B5EF4-FFF2-40B4-BE49-F238E27FC236}">
                <a16:creationId xmlns:a16="http://schemas.microsoft.com/office/drawing/2014/main" id="{B9738B76-C1EC-5F87-E733-4CB01F94375C}"/>
              </a:ext>
            </a:extLst>
          </p:cNvPr>
          <p:cNvSpPr/>
          <p:nvPr/>
        </p:nvSpPr>
        <p:spPr>
          <a:xfrm>
            <a:off x="1331023" y="2285009"/>
            <a:ext cx="1685712" cy="1685710"/>
          </a:xfrm>
          <a:prstGeom prst="ellipse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>
                <a:solidFill>
                  <a:schemeClr val="accent5"/>
                </a:solidFill>
                <a:latin typeface="+mj-lt"/>
              </a:rPr>
              <a:t>43%</a:t>
            </a:r>
          </a:p>
        </p:txBody>
      </p:sp>
      <p:sp>
        <p:nvSpPr>
          <p:cNvPr id="7" name="Arc 6">
            <a:extLst>
              <a:ext uri="{FF2B5EF4-FFF2-40B4-BE49-F238E27FC236}">
                <a16:creationId xmlns:a16="http://schemas.microsoft.com/office/drawing/2014/main" id="{1E7C535C-DE53-52CC-0986-F24826107CE1}"/>
              </a:ext>
            </a:extLst>
          </p:cNvPr>
          <p:cNvSpPr/>
          <p:nvPr/>
        </p:nvSpPr>
        <p:spPr>
          <a:xfrm>
            <a:off x="1114301" y="2068287"/>
            <a:ext cx="2119154" cy="2119153"/>
          </a:xfrm>
          <a:prstGeom prst="arc">
            <a:avLst>
              <a:gd name="adj1" fmla="val 16200000"/>
              <a:gd name="adj2" fmla="val 2032285"/>
            </a:avLst>
          </a:prstGeom>
          <a:noFill/>
          <a:ln w="76200" cap="rnd">
            <a:solidFill>
              <a:schemeClr val="accent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/>
          </a:p>
        </p:txBody>
      </p:sp>
      <p:sp>
        <p:nvSpPr>
          <p:cNvPr id="8" name="TextBox 15">
            <a:extLst>
              <a:ext uri="{FF2B5EF4-FFF2-40B4-BE49-F238E27FC236}">
                <a16:creationId xmlns:a16="http://schemas.microsoft.com/office/drawing/2014/main" id="{25E632E7-1FAD-CC33-A2EF-739BF61AFC90}"/>
              </a:ext>
            </a:extLst>
          </p:cNvPr>
          <p:cNvSpPr txBox="1"/>
          <p:nvPr/>
        </p:nvSpPr>
        <p:spPr>
          <a:xfrm>
            <a:off x="828383" y="4704707"/>
            <a:ext cx="2690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 </a:t>
            </a: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64EAFE43-EACE-2082-9003-8035A6B7136F}"/>
              </a:ext>
            </a:extLst>
          </p:cNvPr>
          <p:cNvSpPr txBox="1"/>
          <p:nvPr/>
        </p:nvSpPr>
        <p:spPr>
          <a:xfrm>
            <a:off x="919774" y="4275175"/>
            <a:ext cx="25074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>
                <a:solidFill>
                  <a:schemeClr val="accent5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93" name="Rounded Rectangle 10">
            <a:extLst>
              <a:ext uri="{FF2B5EF4-FFF2-40B4-BE49-F238E27FC236}">
                <a16:creationId xmlns:a16="http://schemas.microsoft.com/office/drawing/2014/main" id="{6062E13C-D158-C6C9-E04B-25DBB3E4B355}"/>
              </a:ext>
            </a:extLst>
          </p:cNvPr>
          <p:cNvSpPr/>
          <p:nvPr/>
        </p:nvSpPr>
        <p:spPr>
          <a:xfrm>
            <a:off x="6592983" y="2271318"/>
            <a:ext cx="5057194" cy="433029"/>
          </a:xfrm>
          <a:prstGeom prst="roundRect">
            <a:avLst>
              <a:gd name="adj" fmla="val 2058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100%</a:t>
            </a:r>
          </a:p>
        </p:txBody>
      </p:sp>
      <p:sp>
        <p:nvSpPr>
          <p:cNvPr id="94" name="Rounded Rectangle 11">
            <a:extLst>
              <a:ext uri="{FF2B5EF4-FFF2-40B4-BE49-F238E27FC236}">
                <a16:creationId xmlns:a16="http://schemas.microsoft.com/office/drawing/2014/main" id="{0EE38590-806E-0263-08FF-50EEE2206EA0}"/>
              </a:ext>
            </a:extLst>
          </p:cNvPr>
          <p:cNvSpPr/>
          <p:nvPr/>
        </p:nvSpPr>
        <p:spPr>
          <a:xfrm>
            <a:off x="6592983" y="3023904"/>
            <a:ext cx="3778150" cy="433029"/>
          </a:xfrm>
          <a:prstGeom prst="roundRect">
            <a:avLst>
              <a:gd name="adj" fmla="val 2058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80%</a:t>
            </a:r>
          </a:p>
        </p:txBody>
      </p:sp>
      <p:sp>
        <p:nvSpPr>
          <p:cNvPr id="95" name="Rounded Rectangle 12">
            <a:extLst>
              <a:ext uri="{FF2B5EF4-FFF2-40B4-BE49-F238E27FC236}">
                <a16:creationId xmlns:a16="http://schemas.microsoft.com/office/drawing/2014/main" id="{D37A437B-64C3-E9CC-F48B-30A0A2E5BE9A}"/>
              </a:ext>
            </a:extLst>
          </p:cNvPr>
          <p:cNvSpPr/>
          <p:nvPr/>
        </p:nvSpPr>
        <p:spPr>
          <a:xfrm>
            <a:off x="6592983" y="3776488"/>
            <a:ext cx="4276046" cy="433029"/>
          </a:xfrm>
          <a:prstGeom prst="roundRect">
            <a:avLst>
              <a:gd name="adj" fmla="val 20589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</a:p>
        </p:txBody>
      </p:sp>
      <p:sp>
        <p:nvSpPr>
          <p:cNvPr id="96" name="Rounded Rectangle 13">
            <a:extLst>
              <a:ext uri="{FF2B5EF4-FFF2-40B4-BE49-F238E27FC236}">
                <a16:creationId xmlns:a16="http://schemas.microsoft.com/office/drawing/2014/main" id="{AA493F20-9BAD-D1CE-752C-09665E2228FF}"/>
              </a:ext>
            </a:extLst>
          </p:cNvPr>
          <p:cNvSpPr/>
          <p:nvPr/>
        </p:nvSpPr>
        <p:spPr>
          <a:xfrm>
            <a:off x="6592985" y="4527803"/>
            <a:ext cx="2306191" cy="433029"/>
          </a:xfrm>
          <a:prstGeom prst="roundRect">
            <a:avLst>
              <a:gd name="adj" fmla="val 2058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40%</a:t>
            </a:r>
          </a:p>
        </p:txBody>
      </p:sp>
      <p:sp>
        <p:nvSpPr>
          <p:cNvPr id="97" name="TextBox 14">
            <a:extLst>
              <a:ext uri="{FF2B5EF4-FFF2-40B4-BE49-F238E27FC236}">
                <a16:creationId xmlns:a16="http://schemas.microsoft.com/office/drawing/2014/main" id="{41FFBD90-84E8-E315-C7B8-2293B4EF3206}"/>
              </a:ext>
            </a:extLst>
          </p:cNvPr>
          <p:cNvSpPr txBox="1"/>
          <p:nvPr/>
        </p:nvSpPr>
        <p:spPr>
          <a:xfrm>
            <a:off x="4949321" y="2291210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7F8C8D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98" name="TextBox 15">
            <a:extLst>
              <a:ext uri="{FF2B5EF4-FFF2-40B4-BE49-F238E27FC236}">
                <a16:creationId xmlns:a16="http://schemas.microsoft.com/office/drawing/2014/main" id="{2A61F8BE-71F3-3624-9272-AF2E17844FE1}"/>
              </a:ext>
            </a:extLst>
          </p:cNvPr>
          <p:cNvSpPr txBox="1"/>
          <p:nvPr/>
        </p:nvSpPr>
        <p:spPr>
          <a:xfrm>
            <a:off x="4949321" y="3043796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7F8C8D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99" name="TextBox 16">
            <a:extLst>
              <a:ext uri="{FF2B5EF4-FFF2-40B4-BE49-F238E27FC236}">
                <a16:creationId xmlns:a16="http://schemas.microsoft.com/office/drawing/2014/main" id="{F6D5378B-8440-837D-A9A3-A65D5330503D}"/>
              </a:ext>
            </a:extLst>
          </p:cNvPr>
          <p:cNvSpPr txBox="1"/>
          <p:nvPr/>
        </p:nvSpPr>
        <p:spPr>
          <a:xfrm>
            <a:off x="4949321" y="3793438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7F8C8D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  <p:sp>
        <p:nvSpPr>
          <p:cNvPr id="100" name="TextBox 17">
            <a:extLst>
              <a:ext uri="{FF2B5EF4-FFF2-40B4-BE49-F238E27FC236}">
                <a16:creationId xmlns:a16="http://schemas.microsoft.com/office/drawing/2014/main" id="{A7A337DE-F2EA-EC15-F3AA-600F1287BF27}"/>
              </a:ext>
            </a:extLst>
          </p:cNvPr>
          <p:cNvSpPr txBox="1"/>
          <p:nvPr/>
        </p:nvSpPr>
        <p:spPr>
          <a:xfrm>
            <a:off x="4949321" y="4543082"/>
            <a:ext cx="149111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rgbClr val="7F8C8D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Lorem ipsum</a:t>
            </a:r>
          </a:p>
        </p:txBody>
      </p:sp>
    </p:spTree>
    <p:extLst>
      <p:ext uri="{BB962C8B-B14F-4D97-AF65-F5344CB8AC3E}">
        <p14:creationId xmlns:p14="http://schemas.microsoft.com/office/powerpoint/2010/main" val="1718902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F03F3-D326-65DF-AB1E-931060D8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Créer un effet de mouvement avec la morphose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DFD3BF-6FCD-EB52-390E-BDE96FDD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Le mouvement au service de la dynamique</a:t>
            </a:r>
            <a:endParaRPr lang="en-GB"/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FF04F67C-7456-273A-9410-5741BF0C8B2F}"/>
              </a:ext>
            </a:extLst>
          </p:cNvPr>
          <p:cNvGrpSpPr/>
          <p:nvPr/>
        </p:nvGrpSpPr>
        <p:grpSpPr>
          <a:xfrm>
            <a:off x="1023621" y="2147253"/>
            <a:ext cx="4877540" cy="676846"/>
            <a:chOff x="5452746" y="2147253"/>
            <a:chExt cx="4877540" cy="676846"/>
          </a:xfrm>
        </p:grpSpPr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4F09D7A9-6AB4-6481-7BF4-8A2892107B79}"/>
                </a:ext>
              </a:extLst>
            </p:cNvPr>
            <p:cNvSpPr/>
            <p:nvPr/>
          </p:nvSpPr>
          <p:spPr>
            <a:xfrm>
              <a:off x="5452746" y="2147253"/>
              <a:ext cx="676845" cy="6768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endParaRPr lang="en-GB" sz="2800">
                <a:latin typeface="+mj-lt"/>
              </a:endParaRPr>
            </a:p>
          </p:txBody>
        </p:sp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492A62F3-06DF-211E-C646-269983F10911}"/>
                </a:ext>
              </a:extLst>
            </p:cNvPr>
            <p:cNvGrpSpPr/>
            <p:nvPr/>
          </p:nvGrpSpPr>
          <p:grpSpPr>
            <a:xfrm>
              <a:off x="6129591" y="2258267"/>
              <a:ext cx="4200695" cy="454821"/>
              <a:chOff x="5797570" y="1732367"/>
              <a:chExt cx="4737380" cy="512929"/>
            </a:xfrm>
            <a:solidFill>
              <a:schemeClr val="accent5"/>
            </a:solidFill>
          </p:grpSpPr>
          <p:grpSp>
            <p:nvGrpSpPr>
              <p:cNvPr id="26" name="Groupe 25">
                <a:extLst>
                  <a:ext uri="{FF2B5EF4-FFF2-40B4-BE49-F238E27FC236}">
                    <a16:creationId xmlns:a16="http://schemas.microsoft.com/office/drawing/2014/main" id="{82236D0E-14DA-BEE2-ECFF-E6F7723B5FC7}"/>
                  </a:ext>
                </a:extLst>
              </p:cNvPr>
              <p:cNvGrpSpPr/>
              <p:nvPr/>
            </p:nvGrpSpPr>
            <p:grpSpPr>
              <a:xfrm>
                <a:off x="5797570" y="1732367"/>
                <a:ext cx="4737380" cy="512929"/>
                <a:chOff x="5797570" y="1732367"/>
                <a:chExt cx="4737380" cy="512929"/>
              </a:xfrm>
              <a:grpFill/>
            </p:grpSpPr>
            <p:grpSp>
              <p:nvGrpSpPr>
                <p:cNvPr id="28" name="Groupe 27">
                  <a:extLst>
                    <a:ext uri="{FF2B5EF4-FFF2-40B4-BE49-F238E27FC236}">
                      <a16:creationId xmlns:a16="http://schemas.microsoft.com/office/drawing/2014/main" id="{5773D63A-B664-7A68-77AA-E6581F57AE67}"/>
                    </a:ext>
                  </a:extLst>
                </p:cNvPr>
                <p:cNvGrpSpPr/>
                <p:nvPr/>
              </p:nvGrpSpPr>
              <p:grpSpPr>
                <a:xfrm>
                  <a:off x="5797570" y="1732367"/>
                  <a:ext cx="4737380" cy="512929"/>
                  <a:chOff x="5797570" y="1732367"/>
                  <a:chExt cx="4737380" cy="512929"/>
                </a:xfrm>
                <a:grpFill/>
              </p:grpSpPr>
              <p:sp>
                <p:nvSpPr>
                  <p:cNvPr id="30" name="Rectangle à coins arrondis 34">
                    <a:extLst>
                      <a:ext uri="{FF2B5EF4-FFF2-40B4-BE49-F238E27FC236}">
                        <a16:creationId xmlns:a16="http://schemas.microsoft.com/office/drawing/2014/main" id="{B8D6EEEE-929A-22FF-BD1F-05EE8D709BD8}"/>
                      </a:ext>
                    </a:extLst>
                  </p:cNvPr>
                  <p:cNvSpPr/>
                  <p:nvPr/>
                </p:nvSpPr>
                <p:spPr>
                  <a:xfrm>
                    <a:off x="6734475" y="1732367"/>
                    <a:ext cx="3800475" cy="51292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75320"/>
                    <a:endParaRPr lang="fr-FR" sz="240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cxnSp>
                <p:nvCxnSpPr>
                  <p:cNvPr id="31" name="Connecteur droit 30">
                    <a:extLst>
                      <a:ext uri="{FF2B5EF4-FFF2-40B4-BE49-F238E27FC236}">
                        <a16:creationId xmlns:a16="http://schemas.microsoft.com/office/drawing/2014/main" id="{27CC9358-12AA-B44D-2E8B-D2F65098B64E}"/>
                      </a:ext>
                    </a:extLst>
                  </p:cNvPr>
                  <p:cNvCxnSpPr>
                    <a:cxnSpLocks/>
                    <a:stCxn id="21" idx="6"/>
                    <a:endCxn id="30" idx="1"/>
                  </p:cNvCxnSpPr>
                  <p:nvPr/>
                </p:nvCxnSpPr>
                <p:spPr>
                  <a:xfrm>
                    <a:off x="5797570" y="1988830"/>
                    <a:ext cx="936905" cy="2"/>
                  </a:xfrm>
                  <a:prstGeom prst="line">
                    <a:avLst/>
                  </a:prstGeom>
                  <a:grp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9" name="ZoneTexte 28">
                  <a:extLst>
                    <a:ext uri="{FF2B5EF4-FFF2-40B4-BE49-F238E27FC236}">
                      <a16:creationId xmlns:a16="http://schemas.microsoft.com/office/drawing/2014/main" id="{D29DB324-C1F8-1A9F-B787-525A5A2B303F}"/>
                    </a:ext>
                  </a:extLst>
                </p:cNvPr>
                <p:cNvSpPr txBox="1"/>
                <p:nvPr/>
              </p:nvSpPr>
              <p:spPr>
                <a:xfrm>
                  <a:off x="7896524" y="1749834"/>
                  <a:ext cx="2638426" cy="46858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defTabSz="975320"/>
                  <a:r>
                    <a:rPr lang="fr-FR" sz="1050" dirty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LOREM IPSUM DOLOR SIT AMET, CONSECTETUER ADIPISCING ELIT</a:t>
                  </a:r>
                </a:p>
              </p:txBody>
            </p:sp>
          </p:grpSp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49BF0A09-4721-1EA0-6C43-7282CC4EA0D3}"/>
                  </a:ext>
                </a:extLst>
              </p:cNvPr>
              <p:cNvSpPr/>
              <p:nvPr/>
            </p:nvSpPr>
            <p:spPr>
              <a:xfrm>
                <a:off x="6887155" y="1817381"/>
                <a:ext cx="342900" cy="34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75320"/>
                <a:endParaRPr lang="fr-FR" sz="24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46" name="Shape 32891">
              <a:extLst>
                <a:ext uri="{FF2B5EF4-FFF2-40B4-BE49-F238E27FC236}">
                  <a16:creationId xmlns:a16="http://schemas.microsoft.com/office/drawing/2014/main" id="{8D04E4A0-DD2C-A977-6E7F-8BFC1B34BD73}"/>
                </a:ext>
              </a:extLst>
            </p:cNvPr>
            <p:cNvSpPr/>
            <p:nvPr/>
          </p:nvSpPr>
          <p:spPr>
            <a:xfrm>
              <a:off x="5616004" y="2235306"/>
              <a:ext cx="350999" cy="463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1600" extrusionOk="0">
                  <a:moveTo>
                    <a:pt x="16784" y="1264"/>
                  </a:moveTo>
                  <a:cubicBezTo>
                    <a:pt x="16363" y="1078"/>
                    <a:pt x="15824" y="1189"/>
                    <a:pt x="15581" y="1511"/>
                  </a:cubicBezTo>
                  <a:lnTo>
                    <a:pt x="14280" y="3236"/>
                  </a:lnTo>
                  <a:cubicBezTo>
                    <a:pt x="14867" y="3417"/>
                    <a:pt x="15381" y="3636"/>
                    <a:pt x="15831" y="3874"/>
                  </a:cubicBezTo>
                  <a:lnTo>
                    <a:pt x="17106" y="2185"/>
                  </a:lnTo>
                  <a:cubicBezTo>
                    <a:pt x="17349" y="1863"/>
                    <a:pt x="17205" y="1451"/>
                    <a:pt x="16784" y="1264"/>
                  </a:cubicBezTo>
                  <a:close/>
                  <a:moveTo>
                    <a:pt x="21233" y="4689"/>
                  </a:moveTo>
                  <a:cubicBezTo>
                    <a:pt x="20988" y="4366"/>
                    <a:pt x="20450" y="4256"/>
                    <a:pt x="20028" y="4442"/>
                  </a:cubicBezTo>
                  <a:lnTo>
                    <a:pt x="17841" y="5408"/>
                  </a:lnTo>
                  <a:cubicBezTo>
                    <a:pt x="18203" y="5799"/>
                    <a:pt x="18487" y="6197"/>
                    <a:pt x="18711" y="6581"/>
                  </a:cubicBezTo>
                  <a:lnTo>
                    <a:pt x="20909" y="5610"/>
                  </a:lnTo>
                  <a:cubicBezTo>
                    <a:pt x="21331" y="5423"/>
                    <a:pt x="21475" y="5012"/>
                    <a:pt x="21233" y="4689"/>
                  </a:cubicBezTo>
                  <a:close/>
                  <a:moveTo>
                    <a:pt x="1322" y="4393"/>
                  </a:moveTo>
                  <a:cubicBezTo>
                    <a:pt x="900" y="4207"/>
                    <a:pt x="362" y="4317"/>
                    <a:pt x="118" y="4640"/>
                  </a:cubicBezTo>
                  <a:cubicBezTo>
                    <a:pt x="-125" y="4963"/>
                    <a:pt x="19" y="5375"/>
                    <a:pt x="441" y="5561"/>
                  </a:cubicBezTo>
                  <a:lnTo>
                    <a:pt x="2633" y="6530"/>
                  </a:lnTo>
                  <a:cubicBezTo>
                    <a:pt x="2861" y="6146"/>
                    <a:pt x="3149" y="5751"/>
                    <a:pt x="3514" y="5362"/>
                  </a:cubicBezTo>
                  <a:cubicBezTo>
                    <a:pt x="3514" y="5362"/>
                    <a:pt x="1322" y="4393"/>
                    <a:pt x="1322" y="4393"/>
                  </a:cubicBezTo>
                  <a:close/>
                  <a:moveTo>
                    <a:pt x="5797" y="1483"/>
                  </a:moveTo>
                  <a:cubicBezTo>
                    <a:pt x="5553" y="1160"/>
                    <a:pt x="5015" y="1050"/>
                    <a:pt x="4593" y="1236"/>
                  </a:cubicBezTo>
                  <a:cubicBezTo>
                    <a:pt x="4173" y="1422"/>
                    <a:pt x="4029" y="1834"/>
                    <a:pt x="4272" y="2157"/>
                  </a:cubicBezTo>
                  <a:lnTo>
                    <a:pt x="5544" y="3843"/>
                  </a:lnTo>
                  <a:cubicBezTo>
                    <a:pt x="5997" y="3607"/>
                    <a:pt x="6514" y="3392"/>
                    <a:pt x="7103" y="3215"/>
                  </a:cubicBezTo>
                  <a:cubicBezTo>
                    <a:pt x="7103" y="3215"/>
                    <a:pt x="5797" y="1483"/>
                    <a:pt x="5797" y="1483"/>
                  </a:cubicBezTo>
                  <a:close/>
                  <a:moveTo>
                    <a:pt x="10693" y="0"/>
                  </a:moveTo>
                  <a:cubicBezTo>
                    <a:pt x="10208" y="0"/>
                    <a:pt x="9813" y="302"/>
                    <a:pt x="9813" y="674"/>
                  </a:cubicBezTo>
                  <a:lnTo>
                    <a:pt x="9813" y="2753"/>
                  </a:lnTo>
                  <a:cubicBezTo>
                    <a:pt x="10026" y="2740"/>
                    <a:pt x="11348" y="2744"/>
                    <a:pt x="11574" y="2758"/>
                  </a:cubicBezTo>
                  <a:lnTo>
                    <a:pt x="11574" y="674"/>
                  </a:lnTo>
                  <a:cubicBezTo>
                    <a:pt x="11574" y="302"/>
                    <a:pt x="11180" y="0"/>
                    <a:pt x="10693" y="0"/>
                  </a:cubicBezTo>
                  <a:close/>
                  <a:moveTo>
                    <a:pt x="18428" y="9068"/>
                  </a:moveTo>
                  <a:cubicBezTo>
                    <a:pt x="18228" y="7091"/>
                    <a:pt x="16423" y="3572"/>
                    <a:pt x="10662" y="3572"/>
                  </a:cubicBezTo>
                  <a:cubicBezTo>
                    <a:pt x="10661" y="3572"/>
                    <a:pt x="10660" y="3572"/>
                    <a:pt x="10659" y="3572"/>
                  </a:cubicBezTo>
                  <a:cubicBezTo>
                    <a:pt x="10658" y="3572"/>
                    <a:pt x="10658" y="3572"/>
                    <a:pt x="10657" y="3572"/>
                  </a:cubicBezTo>
                  <a:cubicBezTo>
                    <a:pt x="10656" y="3572"/>
                    <a:pt x="10655" y="3572"/>
                    <a:pt x="10655" y="3572"/>
                  </a:cubicBezTo>
                  <a:cubicBezTo>
                    <a:pt x="10654" y="3572"/>
                    <a:pt x="10653" y="3572"/>
                    <a:pt x="10652" y="3572"/>
                  </a:cubicBezTo>
                  <a:cubicBezTo>
                    <a:pt x="4890" y="3572"/>
                    <a:pt x="3086" y="7091"/>
                    <a:pt x="2886" y="9068"/>
                  </a:cubicBezTo>
                  <a:cubicBezTo>
                    <a:pt x="2715" y="10852"/>
                    <a:pt x="4327" y="12514"/>
                    <a:pt x="4510" y="12775"/>
                  </a:cubicBezTo>
                  <a:cubicBezTo>
                    <a:pt x="4810" y="13201"/>
                    <a:pt x="6695" y="14825"/>
                    <a:pt x="6762" y="15807"/>
                  </a:cubicBezTo>
                  <a:cubicBezTo>
                    <a:pt x="6855" y="17159"/>
                    <a:pt x="7070" y="17195"/>
                    <a:pt x="7930" y="17355"/>
                  </a:cubicBezTo>
                  <a:cubicBezTo>
                    <a:pt x="8807" y="17519"/>
                    <a:pt x="12507" y="17519"/>
                    <a:pt x="13383" y="17355"/>
                  </a:cubicBezTo>
                  <a:cubicBezTo>
                    <a:pt x="14243" y="17195"/>
                    <a:pt x="14459" y="17159"/>
                    <a:pt x="14552" y="15807"/>
                  </a:cubicBezTo>
                  <a:cubicBezTo>
                    <a:pt x="14619" y="14825"/>
                    <a:pt x="16504" y="13201"/>
                    <a:pt x="16803" y="12775"/>
                  </a:cubicBezTo>
                  <a:cubicBezTo>
                    <a:pt x="16987" y="12514"/>
                    <a:pt x="18599" y="10852"/>
                    <a:pt x="18428" y="9068"/>
                  </a:cubicBezTo>
                  <a:close/>
                  <a:moveTo>
                    <a:pt x="13756" y="19204"/>
                  </a:moveTo>
                  <a:cubicBezTo>
                    <a:pt x="13756" y="18991"/>
                    <a:pt x="13530" y="18817"/>
                    <a:pt x="13251" y="18817"/>
                  </a:cubicBezTo>
                  <a:lnTo>
                    <a:pt x="8063" y="18817"/>
                  </a:lnTo>
                  <a:cubicBezTo>
                    <a:pt x="7783" y="18817"/>
                    <a:pt x="7557" y="18991"/>
                    <a:pt x="7557" y="19204"/>
                  </a:cubicBezTo>
                  <a:lnTo>
                    <a:pt x="7557" y="19204"/>
                  </a:lnTo>
                  <a:cubicBezTo>
                    <a:pt x="7557" y="19418"/>
                    <a:pt x="7783" y="19591"/>
                    <a:pt x="8063" y="19591"/>
                  </a:cubicBezTo>
                  <a:lnTo>
                    <a:pt x="13251" y="19591"/>
                  </a:lnTo>
                  <a:cubicBezTo>
                    <a:pt x="13530" y="19591"/>
                    <a:pt x="13756" y="19418"/>
                    <a:pt x="13756" y="19204"/>
                  </a:cubicBezTo>
                  <a:cubicBezTo>
                    <a:pt x="13756" y="19204"/>
                    <a:pt x="13756" y="19204"/>
                    <a:pt x="13756" y="19204"/>
                  </a:cubicBezTo>
                  <a:close/>
                  <a:moveTo>
                    <a:pt x="13756" y="18147"/>
                  </a:moveTo>
                  <a:cubicBezTo>
                    <a:pt x="13756" y="17934"/>
                    <a:pt x="13530" y="17761"/>
                    <a:pt x="13251" y="17761"/>
                  </a:cubicBezTo>
                  <a:lnTo>
                    <a:pt x="8063" y="17761"/>
                  </a:lnTo>
                  <a:cubicBezTo>
                    <a:pt x="7783" y="17761"/>
                    <a:pt x="7557" y="17934"/>
                    <a:pt x="7557" y="18147"/>
                  </a:cubicBezTo>
                  <a:lnTo>
                    <a:pt x="7557" y="18147"/>
                  </a:lnTo>
                  <a:cubicBezTo>
                    <a:pt x="7557" y="18361"/>
                    <a:pt x="7783" y="18535"/>
                    <a:pt x="8063" y="18535"/>
                  </a:cubicBezTo>
                  <a:lnTo>
                    <a:pt x="13251" y="18535"/>
                  </a:lnTo>
                  <a:cubicBezTo>
                    <a:pt x="13530" y="18535"/>
                    <a:pt x="13756" y="18361"/>
                    <a:pt x="13756" y="18147"/>
                  </a:cubicBezTo>
                  <a:cubicBezTo>
                    <a:pt x="13756" y="18147"/>
                    <a:pt x="13756" y="18147"/>
                    <a:pt x="13756" y="18147"/>
                  </a:cubicBezTo>
                  <a:close/>
                  <a:moveTo>
                    <a:pt x="8400" y="19874"/>
                  </a:moveTo>
                  <a:lnTo>
                    <a:pt x="12913" y="19874"/>
                  </a:lnTo>
                  <a:cubicBezTo>
                    <a:pt x="12913" y="20827"/>
                    <a:pt x="11903" y="21600"/>
                    <a:pt x="10657" y="21600"/>
                  </a:cubicBezTo>
                  <a:cubicBezTo>
                    <a:pt x="9411" y="21600"/>
                    <a:pt x="8400" y="20827"/>
                    <a:pt x="8400" y="1987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1350"/>
            </a:p>
          </p:txBody>
        </p:sp>
      </p:grp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5B05E0B2-B218-2A7D-A83C-354A2D28474A}"/>
              </a:ext>
            </a:extLst>
          </p:cNvPr>
          <p:cNvGrpSpPr/>
          <p:nvPr/>
        </p:nvGrpSpPr>
        <p:grpSpPr>
          <a:xfrm>
            <a:off x="1023621" y="3088662"/>
            <a:ext cx="4919722" cy="676846"/>
            <a:chOff x="5790631" y="3088663"/>
            <a:chExt cx="4919722" cy="676846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05021DD3-B709-4876-1631-FE38CE68B1D0}"/>
                </a:ext>
              </a:extLst>
            </p:cNvPr>
            <p:cNvGrpSpPr/>
            <p:nvPr/>
          </p:nvGrpSpPr>
          <p:grpSpPr>
            <a:xfrm>
              <a:off x="6330845" y="3215559"/>
              <a:ext cx="4379508" cy="454821"/>
              <a:chOff x="5595912" y="1732367"/>
              <a:chExt cx="4939038" cy="512929"/>
            </a:xfrm>
          </p:grpSpPr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035B5771-6CB1-6886-4A6E-383A3E809943}"/>
                  </a:ext>
                </a:extLst>
              </p:cNvPr>
              <p:cNvGrpSpPr/>
              <p:nvPr/>
            </p:nvGrpSpPr>
            <p:grpSpPr>
              <a:xfrm>
                <a:off x="5595912" y="1732367"/>
                <a:ext cx="4939038" cy="512929"/>
                <a:chOff x="5595912" y="1732367"/>
                <a:chExt cx="4939038" cy="512929"/>
              </a:xfrm>
            </p:grpSpPr>
            <p:grpSp>
              <p:nvGrpSpPr>
                <p:cNvPr id="11" name="Groupe 10">
                  <a:extLst>
                    <a:ext uri="{FF2B5EF4-FFF2-40B4-BE49-F238E27FC236}">
                      <a16:creationId xmlns:a16="http://schemas.microsoft.com/office/drawing/2014/main" id="{0F3DD032-9E76-B94B-BF06-FB9E0DDCA7B1}"/>
                    </a:ext>
                  </a:extLst>
                </p:cNvPr>
                <p:cNvGrpSpPr/>
                <p:nvPr/>
              </p:nvGrpSpPr>
              <p:grpSpPr>
                <a:xfrm>
                  <a:off x="5595912" y="1732367"/>
                  <a:ext cx="4939038" cy="512929"/>
                  <a:chOff x="5595912" y="1732367"/>
                  <a:chExt cx="4939038" cy="512929"/>
                </a:xfrm>
              </p:grpSpPr>
              <p:sp>
                <p:nvSpPr>
                  <p:cNvPr id="13" name="Rectangle à coins arrondis 49">
                    <a:extLst>
                      <a:ext uri="{FF2B5EF4-FFF2-40B4-BE49-F238E27FC236}">
                        <a16:creationId xmlns:a16="http://schemas.microsoft.com/office/drawing/2014/main" id="{5CAB1FEE-1EA6-0A0C-59F2-A9B1A86927C9}"/>
                      </a:ext>
                    </a:extLst>
                  </p:cNvPr>
                  <p:cNvSpPr/>
                  <p:nvPr/>
                </p:nvSpPr>
                <p:spPr>
                  <a:xfrm>
                    <a:off x="6734475" y="1732367"/>
                    <a:ext cx="3800475" cy="51292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75320"/>
                    <a:endParaRPr lang="fr-FR" sz="240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cxnSp>
                <p:nvCxnSpPr>
                  <p:cNvPr id="14" name="Connecteur droit 13">
                    <a:extLst>
                      <a:ext uri="{FF2B5EF4-FFF2-40B4-BE49-F238E27FC236}">
                        <a16:creationId xmlns:a16="http://schemas.microsoft.com/office/drawing/2014/main" id="{44322BF5-FD2A-39D5-4BFF-5CED1809C0CC}"/>
                      </a:ext>
                    </a:extLst>
                  </p:cNvPr>
                  <p:cNvCxnSpPr>
                    <a:endCxn id="13" idx="1"/>
                  </p:cNvCxnSpPr>
                  <p:nvPr/>
                </p:nvCxnSpPr>
                <p:spPr>
                  <a:xfrm>
                    <a:off x="5595912" y="1988832"/>
                    <a:ext cx="1138563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ZoneTexte 11">
                  <a:extLst>
                    <a:ext uri="{FF2B5EF4-FFF2-40B4-BE49-F238E27FC236}">
                      <a16:creationId xmlns:a16="http://schemas.microsoft.com/office/drawing/2014/main" id="{55429165-7C32-7EE1-F850-137AD0AB0BCA}"/>
                    </a:ext>
                  </a:extLst>
                </p:cNvPr>
                <p:cNvSpPr txBox="1"/>
                <p:nvPr/>
              </p:nvSpPr>
              <p:spPr>
                <a:xfrm>
                  <a:off x="7896524" y="1749834"/>
                  <a:ext cx="2638426" cy="46858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defTabSz="975320"/>
                  <a:r>
                    <a:rPr lang="fr-FR" sz="1050" dirty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LOREM IPSUM DOLOR SIT AMET, CONSECTETUER ADIPISCING ELIT</a:t>
                  </a:r>
                </a:p>
              </p:txBody>
            </p:sp>
          </p:grp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84725295-6953-F0A2-11BF-0B43B43FD9C8}"/>
                  </a:ext>
                </a:extLst>
              </p:cNvPr>
              <p:cNvSpPr/>
              <p:nvPr/>
            </p:nvSpPr>
            <p:spPr>
              <a:xfrm>
                <a:off x="6887155" y="1817381"/>
                <a:ext cx="342900" cy="34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75320"/>
                <a:endParaRPr lang="fr-FR" sz="24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037910B1-D82C-65E6-2883-AF84864CCBFC}"/>
                </a:ext>
              </a:extLst>
            </p:cNvPr>
            <p:cNvSpPr/>
            <p:nvPr/>
          </p:nvSpPr>
          <p:spPr>
            <a:xfrm flipH="1">
              <a:off x="5790631" y="3088663"/>
              <a:ext cx="676845" cy="67684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Shape 46255">
              <a:extLst>
                <a:ext uri="{FF2B5EF4-FFF2-40B4-BE49-F238E27FC236}">
                  <a16:creationId xmlns:a16="http://schemas.microsoft.com/office/drawing/2014/main" id="{8F63A599-03C8-C24E-E13D-EFE3B3A9D991}"/>
                </a:ext>
              </a:extLst>
            </p:cNvPr>
            <p:cNvSpPr/>
            <p:nvPr/>
          </p:nvSpPr>
          <p:spPr>
            <a:xfrm>
              <a:off x="5947523" y="3235810"/>
              <a:ext cx="360252" cy="36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657"/>
                  </a:moveTo>
                  <a:cubicBezTo>
                    <a:pt x="8670" y="14657"/>
                    <a:pt x="6943" y="12930"/>
                    <a:pt x="6943" y="10800"/>
                  </a:cubicBezTo>
                  <a:cubicBezTo>
                    <a:pt x="6943" y="8670"/>
                    <a:pt x="8670" y="6943"/>
                    <a:pt x="10800" y="6943"/>
                  </a:cubicBezTo>
                  <a:cubicBezTo>
                    <a:pt x="12930" y="6943"/>
                    <a:pt x="14657" y="8670"/>
                    <a:pt x="14657" y="10800"/>
                  </a:cubicBezTo>
                  <a:cubicBezTo>
                    <a:pt x="14657" y="12930"/>
                    <a:pt x="12930" y="14657"/>
                    <a:pt x="10800" y="14657"/>
                  </a:cubicBezTo>
                  <a:close/>
                  <a:moveTo>
                    <a:pt x="20016" y="9930"/>
                  </a:moveTo>
                  <a:cubicBezTo>
                    <a:pt x="21001" y="9522"/>
                    <a:pt x="21600" y="9257"/>
                    <a:pt x="21600" y="9257"/>
                  </a:cubicBezTo>
                  <a:lnTo>
                    <a:pt x="20829" y="6171"/>
                  </a:lnTo>
                  <a:cubicBezTo>
                    <a:pt x="20829" y="6171"/>
                    <a:pt x="20119" y="6283"/>
                    <a:pt x="18990" y="6492"/>
                  </a:cubicBezTo>
                  <a:cubicBezTo>
                    <a:pt x="18430" y="5424"/>
                    <a:pt x="17677" y="4501"/>
                    <a:pt x="16789" y="3749"/>
                  </a:cubicBezTo>
                  <a:cubicBezTo>
                    <a:pt x="17377" y="2418"/>
                    <a:pt x="17743" y="1543"/>
                    <a:pt x="17743" y="1543"/>
                  </a:cubicBezTo>
                  <a:lnTo>
                    <a:pt x="14657" y="0"/>
                  </a:lnTo>
                  <a:cubicBezTo>
                    <a:pt x="14657" y="0"/>
                    <a:pt x="14156" y="750"/>
                    <a:pt x="13405" y="1922"/>
                  </a:cubicBezTo>
                  <a:cubicBezTo>
                    <a:pt x="12297" y="1595"/>
                    <a:pt x="11120" y="1470"/>
                    <a:pt x="9929" y="1584"/>
                  </a:cubicBezTo>
                  <a:cubicBezTo>
                    <a:pt x="9522" y="599"/>
                    <a:pt x="9257" y="0"/>
                    <a:pt x="9257" y="0"/>
                  </a:cubicBezTo>
                  <a:lnTo>
                    <a:pt x="6171" y="771"/>
                  </a:lnTo>
                  <a:cubicBezTo>
                    <a:pt x="6171" y="771"/>
                    <a:pt x="6283" y="1481"/>
                    <a:pt x="6492" y="2610"/>
                  </a:cubicBezTo>
                  <a:cubicBezTo>
                    <a:pt x="5420" y="3172"/>
                    <a:pt x="4494" y="3929"/>
                    <a:pt x="3740" y="4821"/>
                  </a:cubicBezTo>
                  <a:cubicBezTo>
                    <a:pt x="2414" y="4227"/>
                    <a:pt x="1543" y="3857"/>
                    <a:pt x="1543" y="3857"/>
                  </a:cubicBezTo>
                  <a:lnTo>
                    <a:pt x="0" y="6943"/>
                  </a:lnTo>
                  <a:cubicBezTo>
                    <a:pt x="0" y="6943"/>
                    <a:pt x="748" y="7450"/>
                    <a:pt x="1919" y="8207"/>
                  </a:cubicBezTo>
                  <a:cubicBezTo>
                    <a:pt x="1595" y="9313"/>
                    <a:pt x="1471" y="10485"/>
                    <a:pt x="1584" y="11672"/>
                  </a:cubicBezTo>
                  <a:cubicBezTo>
                    <a:pt x="599" y="12078"/>
                    <a:pt x="0" y="12343"/>
                    <a:pt x="0" y="12343"/>
                  </a:cubicBezTo>
                  <a:lnTo>
                    <a:pt x="771" y="15429"/>
                  </a:lnTo>
                  <a:cubicBezTo>
                    <a:pt x="771" y="15429"/>
                    <a:pt x="1480" y="15317"/>
                    <a:pt x="2609" y="15107"/>
                  </a:cubicBezTo>
                  <a:cubicBezTo>
                    <a:pt x="3172" y="16179"/>
                    <a:pt x="3928" y="17106"/>
                    <a:pt x="4820" y="17860"/>
                  </a:cubicBezTo>
                  <a:cubicBezTo>
                    <a:pt x="4227" y="19186"/>
                    <a:pt x="3857" y="20057"/>
                    <a:pt x="3857" y="20057"/>
                  </a:cubicBezTo>
                  <a:lnTo>
                    <a:pt x="6943" y="21600"/>
                  </a:lnTo>
                  <a:cubicBezTo>
                    <a:pt x="6943" y="21600"/>
                    <a:pt x="7449" y="20852"/>
                    <a:pt x="8206" y="19681"/>
                  </a:cubicBezTo>
                  <a:cubicBezTo>
                    <a:pt x="9312" y="20005"/>
                    <a:pt x="10485" y="20129"/>
                    <a:pt x="11672" y="20016"/>
                  </a:cubicBezTo>
                  <a:cubicBezTo>
                    <a:pt x="12078" y="21001"/>
                    <a:pt x="12343" y="21600"/>
                    <a:pt x="12343" y="21600"/>
                  </a:cubicBezTo>
                  <a:lnTo>
                    <a:pt x="15429" y="20829"/>
                  </a:lnTo>
                  <a:cubicBezTo>
                    <a:pt x="15429" y="20829"/>
                    <a:pt x="15317" y="20120"/>
                    <a:pt x="15107" y="18991"/>
                  </a:cubicBezTo>
                  <a:cubicBezTo>
                    <a:pt x="16176" y="18431"/>
                    <a:pt x="17099" y="17676"/>
                    <a:pt x="17852" y="16788"/>
                  </a:cubicBezTo>
                  <a:cubicBezTo>
                    <a:pt x="19183" y="17377"/>
                    <a:pt x="20057" y="17743"/>
                    <a:pt x="20057" y="17743"/>
                  </a:cubicBezTo>
                  <a:lnTo>
                    <a:pt x="21600" y="14657"/>
                  </a:lnTo>
                  <a:cubicBezTo>
                    <a:pt x="21600" y="14657"/>
                    <a:pt x="20851" y="14156"/>
                    <a:pt x="19678" y="13405"/>
                  </a:cubicBezTo>
                  <a:cubicBezTo>
                    <a:pt x="20005" y="12296"/>
                    <a:pt x="20130" y="11120"/>
                    <a:pt x="20016" y="993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endParaRPr sz="2700"/>
            </a:p>
          </p:txBody>
        </p:sp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44530F00-4AAB-9FA9-48A8-C5BCDA9DFCF4}"/>
              </a:ext>
            </a:extLst>
          </p:cNvPr>
          <p:cNvGrpSpPr/>
          <p:nvPr/>
        </p:nvGrpSpPr>
        <p:grpSpPr>
          <a:xfrm>
            <a:off x="1023621" y="4971479"/>
            <a:ext cx="4909176" cy="676846"/>
            <a:chOff x="5573137" y="4971479"/>
            <a:chExt cx="4909176" cy="676846"/>
          </a:xfrm>
        </p:grpSpPr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49444D69-C820-A9A6-24E9-B3CE675B4078}"/>
                </a:ext>
              </a:extLst>
            </p:cNvPr>
            <p:cNvSpPr/>
            <p:nvPr/>
          </p:nvSpPr>
          <p:spPr>
            <a:xfrm>
              <a:off x="5573137" y="4971479"/>
              <a:ext cx="676845" cy="67684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9" name="Groupe 38">
              <a:extLst>
                <a:ext uri="{FF2B5EF4-FFF2-40B4-BE49-F238E27FC236}">
                  <a16:creationId xmlns:a16="http://schemas.microsoft.com/office/drawing/2014/main" id="{CE145B92-D7F7-75C2-1E5F-49CC23191471}"/>
                </a:ext>
              </a:extLst>
            </p:cNvPr>
            <p:cNvGrpSpPr/>
            <p:nvPr/>
          </p:nvGrpSpPr>
          <p:grpSpPr>
            <a:xfrm>
              <a:off x="6249982" y="5087915"/>
              <a:ext cx="4232331" cy="454821"/>
              <a:chOff x="5761893" y="1732367"/>
              <a:chExt cx="4773057" cy="512929"/>
            </a:xfrm>
          </p:grpSpPr>
          <p:grpSp>
            <p:nvGrpSpPr>
              <p:cNvPr id="40" name="Groupe 39">
                <a:extLst>
                  <a:ext uri="{FF2B5EF4-FFF2-40B4-BE49-F238E27FC236}">
                    <a16:creationId xmlns:a16="http://schemas.microsoft.com/office/drawing/2014/main" id="{A2FED52C-1E87-E329-016D-289DA53609D3}"/>
                  </a:ext>
                </a:extLst>
              </p:cNvPr>
              <p:cNvGrpSpPr/>
              <p:nvPr/>
            </p:nvGrpSpPr>
            <p:grpSpPr>
              <a:xfrm>
                <a:off x="5761893" y="1732367"/>
                <a:ext cx="4773057" cy="512929"/>
                <a:chOff x="5761893" y="1732367"/>
                <a:chExt cx="4773057" cy="512929"/>
              </a:xfrm>
            </p:grpSpPr>
            <p:grpSp>
              <p:nvGrpSpPr>
                <p:cNvPr id="42" name="Groupe 41">
                  <a:extLst>
                    <a:ext uri="{FF2B5EF4-FFF2-40B4-BE49-F238E27FC236}">
                      <a16:creationId xmlns:a16="http://schemas.microsoft.com/office/drawing/2014/main" id="{782DB0E3-D6C6-DCC5-B4F9-E65992FCAC1D}"/>
                    </a:ext>
                  </a:extLst>
                </p:cNvPr>
                <p:cNvGrpSpPr/>
                <p:nvPr/>
              </p:nvGrpSpPr>
              <p:grpSpPr>
                <a:xfrm>
                  <a:off x="5761893" y="1732367"/>
                  <a:ext cx="4773057" cy="512929"/>
                  <a:chOff x="5761893" y="1732367"/>
                  <a:chExt cx="4773057" cy="512929"/>
                </a:xfrm>
              </p:grpSpPr>
              <p:sp>
                <p:nvSpPr>
                  <p:cNvPr id="44" name="Rectangle à coins arrondis 63">
                    <a:extLst>
                      <a:ext uri="{FF2B5EF4-FFF2-40B4-BE49-F238E27FC236}">
                        <a16:creationId xmlns:a16="http://schemas.microsoft.com/office/drawing/2014/main" id="{445CE332-B9C3-6D36-6EB8-BB455F2271C0}"/>
                      </a:ext>
                    </a:extLst>
                  </p:cNvPr>
                  <p:cNvSpPr/>
                  <p:nvPr/>
                </p:nvSpPr>
                <p:spPr>
                  <a:xfrm>
                    <a:off x="6734475" y="1732367"/>
                    <a:ext cx="3800475" cy="51292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75320"/>
                    <a:endParaRPr lang="fr-FR" sz="240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cxnSp>
                <p:nvCxnSpPr>
                  <p:cNvPr id="45" name="Connecteur droit 44">
                    <a:extLst>
                      <a:ext uri="{FF2B5EF4-FFF2-40B4-BE49-F238E27FC236}">
                        <a16:creationId xmlns:a16="http://schemas.microsoft.com/office/drawing/2014/main" id="{DC6169C4-49EC-0D9E-95CB-32C0EE68A820}"/>
                      </a:ext>
                    </a:extLst>
                  </p:cNvPr>
                  <p:cNvCxnSpPr>
                    <a:cxnSpLocks/>
                    <a:stCxn id="24" idx="6"/>
                    <a:endCxn id="44" idx="1"/>
                  </p:cNvCxnSpPr>
                  <p:nvPr/>
                </p:nvCxnSpPr>
                <p:spPr>
                  <a:xfrm>
                    <a:off x="5761893" y="1982715"/>
                    <a:ext cx="972582" cy="6117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3" name="ZoneTexte 42">
                  <a:extLst>
                    <a:ext uri="{FF2B5EF4-FFF2-40B4-BE49-F238E27FC236}">
                      <a16:creationId xmlns:a16="http://schemas.microsoft.com/office/drawing/2014/main" id="{031CF964-709A-8187-0065-1D8D1B3E46B1}"/>
                    </a:ext>
                  </a:extLst>
                </p:cNvPr>
                <p:cNvSpPr txBox="1"/>
                <p:nvPr/>
              </p:nvSpPr>
              <p:spPr>
                <a:xfrm>
                  <a:off x="7896524" y="1749834"/>
                  <a:ext cx="2638426" cy="46858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defTabSz="975320"/>
                  <a:r>
                    <a:rPr lang="fr-FR" sz="1050" dirty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LOREM IPSUM DOLOR SIT AMET, CONSECTETUER ADIPISCING ELIT</a:t>
                  </a:r>
                </a:p>
              </p:txBody>
            </p:sp>
          </p:grpSp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2CBBA34B-B96B-8ECA-635B-7164E156E13E}"/>
                  </a:ext>
                </a:extLst>
              </p:cNvPr>
              <p:cNvSpPr/>
              <p:nvPr/>
            </p:nvSpPr>
            <p:spPr>
              <a:xfrm>
                <a:off x="6887155" y="1817381"/>
                <a:ext cx="342900" cy="34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75320"/>
                <a:endParaRPr lang="fr-FR" sz="24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B04167BA-6068-3ABC-CC83-E8652E177589}"/>
                </a:ext>
              </a:extLst>
            </p:cNvPr>
            <p:cNvGrpSpPr/>
            <p:nvPr/>
          </p:nvGrpSpPr>
          <p:grpSpPr>
            <a:xfrm>
              <a:off x="5708521" y="5101049"/>
              <a:ext cx="402799" cy="365159"/>
              <a:chOff x="9954513" y="3430589"/>
              <a:chExt cx="968375" cy="877887"/>
            </a:xfrm>
            <a:solidFill>
              <a:schemeClr val="bg1"/>
            </a:solidFill>
          </p:grpSpPr>
          <p:sp>
            <p:nvSpPr>
              <p:cNvPr id="49" name="Freeform 23">
                <a:extLst>
                  <a:ext uri="{FF2B5EF4-FFF2-40B4-BE49-F238E27FC236}">
                    <a16:creationId xmlns:a16="http://schemas.microsoft.com/office/drawing/2014/main" id="{299716C6-9F08-6D7F-42F6-5F2E40AB68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54513" y="3803651"/>
                <a:ext cx="968375" cy="504825"/>
              </a:xfrm>
              <a:custGeom>
                <a:avLst/>
                <a:gdLst>
                  <a:gd name="T0" fmla="*/ 581 w 610"/>
                  <a:gd name="T1" fmla="*/ 240 h 318"/>
                  <a:gd name="T2" fmla="*/ 547 w 610"/>
                  <a:gd name="T3" fmla="*/ 240 h 318"/>
                  <a:gd name="T4" fmla="*/ 547 w 610"/>
                  <a:gd name="T5" fmla="*/ 39 h 318"/>
                  <a:gd name="T6" fmla="*/ 581 w 610"/>
                  <a:gd name="T7" fmla="*/ 39 h 318"/>
                  <a:gd name="T8" fmla="*/ 581 w 610"/>
                  <a:gd name="T9" fmla="*/ 0 h 318"/>
                  <a:gd name="T10" fmla="*/ 29 w 610"/>
                  <a:gd name="T11" fmla="*/ 0 h 318"/>
                  <a:gd name="T12" fmla="*/ 29 w 610"/>
                  <a:gd name="T13" fmla="*/ 39 h 318"/>
                  <a:gd name="T14" fmla="*/ 64 w 610"/>
                  <a:gd name="T15" fmla="*/ 39 h 318"/>
                  <a:gd name="T16" fmla="*/ 64 w 610"/>
                  <a:gd name="T17" fmla="*/ 240 h 318"/>
                  <a:gd name="T18" fmla="*/ 29 w 610"/>
                  <a:gd name="T19" fmla="*/ 240 h 318"/>
                  <a:gd name="T20" fmla="*/ 29 w 610"/>
                  <a:gd name="T21" fmla="*/ 274 h 318"/>
                  <a:gd name="T22" fmla="*/ 0 w 610"/>
                  <a:gd name="T23" fmla="*/ 274 h 318"/>
                  <a:gd name="T24" fmla="*/ 0 w 610"/>
                  <a:gd name="T25" fmla="*/ 318 h 318"/>
                  <a:gd name="T26" fmla="*/ 610 w 610"/>
                  <a:gd name="T27" fmla="*/ 318 h 318"/>
                  <a:gd name="T28" fmla="*/ 610 w 610"/>
                  <a:gd name="T29" fmla="*/ 274 h 318"/>
                  <a:gd name="T30" fmla="*/ 581 w 610"/>
                  <a:gd name="T31" fmla="*/ 274 h 318"/>
                  <a:gd name="T32" fmla="*/ 581 w 610"/>
                  <a:gd name="T33" fmla="*/ 240 h 318"/>
                  <a:gd name="T34" fmla="*/ 273 w 610"/>
                  <a:gd name="T35" fmla="*/ 240 h 318"/>
                  <a:gd name="T36" fmla="*/ 273 w 610"/>
                  <a:gd name="T37" fmla="*/ 39 h 318"/>
                  <a:gd name="T38" fmla="*/ 337 w 610"/>
                  <a:gd name="T39" fmla="*/ 39 h 318"/>
                  <a:gd name="T40" fmla="*/ 337 w 610"/>
                  <a:gd name="T41" fmla="*/ 240 h 318"/>
                  <a:gd name="T42" fmla="*/ 273 w 610"/>
                  <a:gd name="T43" fmla="*/ 240 h 318"/>
                  <a:gd name="T44" fmla="*/ 473 w 610"/>
                  <a:gd name="T45" fmla="*/ 240 h 318"/>
                  <a:gd name="T46" fmla="*/ 410 w 610"/>
                  <a:gd name="T47" fmla="*/ 240 h 318"/>
                  <a:gd name="T48" fmla="*/ 410 w 610"/>
                  <a:gd name="T49" fmla="*/ 39 h 318"/>
                  <a:gd name="T50" fmla="*/ 473 w 610"/>
                  <a:gd name="T51" fmla="*/ 39 h 318"/>
                  <a:gd name="T52" fmla="*/ 473 w 610"/>
                  <a:gd name="T53" fmla="*/ 240 h 318"/>
                  <a:gd name="T54" fmla="*/ 137 w 610"/>
                  <a:gd name="T55" fmla="*/ 39 h 318"/>
                  <a:gd name="T56" fmla="*/ 200 w 610"/>
                  <a:gd name="T57" fmla="*/ 39 h 318"/>
                  <a:gd name="T58" fmla="*/ 200 w 610"/>
                  <a:gd name="T59" fmla="*/ 240 h 318"/>
                  <a:gd name="T60" fmla="*/ 137 w 610"/>
                  <a:gd name="T61" fmla="*/ 240 h 318"/>
                  <a:gd name="T62" fmla="*/ 137 w 610"/>
                  <a:gd name="T63" fmla="*/ 39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0" h="318">
                    <a:moveTo>
                      <a:pt x="581" y="240"/>
                    </a:moveTo>
                    <a:lnTo>
                      <a:pt x="547" y="240"/>
                    </a:lnTo>
                    <a:lnTo>
                      <a:pt x="547" y="39"/>
                    </a:lnTo>
                    <a:lnTo>
                      <a:pt x="581" y="39"/>
                    </a:lnTo>
                    <a:lnTo>
                      <a:pt x="581" y="0"/>
                    </a:lnTo>
                    <a:lnTo>
                      <a:pt x="29" y="0"/>
                    </a:lnTo>
                    <a:lnTo>
                      <a:pt x="29" y="39"/>
                    </a:lnTo>
                    <a:lnTo>
                      <a:pt x="64" y="39"/>
                    </a:lnTo>
                    <a:lnTo>
                      <a:pt x="64" y="240"/>
                    </a:lnTo>
                    <a:lnTo>
                      <a:pt x="29" y="240"/>
                    </a:lnTo>
                    <a:lnTo>
                      <a:pt x="29" y="274"/>
                    </a:lnTo>
                    <a:lnTo>
                      <a:pt x="0" y="274"/>
                    </a:lnTo>
                    <a:lnTo>
                      <a:pt x="0" y="318"/>
                    </a:lnTo>
                    <a:lnTo>
                      <a:pt x="610" y="318"/>
                    </a:lnTo>
                    <a:lnTo>
                      <a:pt x="610" y="274"/>
                    </a:lnTo>
                    <a:lnTo>
                      <a:pt x="581" y="274"/>
                    </a:lnTo>
                    <a:lnTo>
                      <a:pt x="581" y="240"/>
                    </a:lnTo>
                    <a:close/>
                    <a:moveTo>
                      <a:pt x="273" y="240"/>
                    </a:moveTo>
                    <a:lnTo>
                      <a:pt x="273" y="39"/>
                    </a:lnTo>
                    <a:lnTo>
                      <a:pt x="337" y="39"/>
                    </a:lnTo>
                    <a:lnTo>
                      <a:pt x="337" y="240"/>
                    </a:lnTo>
                    <a:lnTo>
                      <a:pt x="273" y="240"/>
                    </a:lnTo>
                    <a:close/>
                    <a:moveTo>
                      <a:pt x="473" y="240"/>
                    </a:moveTo>
                    <a:lnTo>
                      <a:pt x="410" y="240"/>
                    </a:lnTo>
                    <a:lnTo>
                      <a:pt x="410" y="39"/>
                    </a:lnTo>
                    <a:lnTo>
                      <a:pt x="473" y="39"/>
                    </a:lnTo>
                    <a:lnTo>
                      <a:pt x="473" y="240"/>
                    </a:lnTo>
                    <a:close/>
                    <a:moveTo>
                      <a:pt x="137" y="39"/>
                    </a:moveTo>
                    <a:lnTo>
                      <a:pt x="200" y="39"/>
                    </a:lnTo>
                    <a:lnTo>
                      <a:pt x="200" y="240"/>
                    </a:lnTo>
                    <a:lnTo>
                      <a:pt x="137" y="240"/>
                    </a:lnTo>
                    <a:lnTo>
                      <a:pt x="137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0" name="Freeform 24">
                <a:extLst>
                  <a:ext uri="{FF2B5EF4-FFF2-40B4-BE49-F238E27FC236}">
                    <a16:creationId xmlns:a16="http://schemas.microsoft.com/office/drawing/2014/main" id="{610FF98A-80E3-B890-7E9E-3D4338F4F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4513" y="3430589"/>
                <a:ext cx="968375" cy="357187"/>
              </a:xfrm>
              <a:custGeom>
                <a:avLst/>
                <a:gdLst>
                  <a:gd name="T0" fmla="*/ 303 w 610"/>
                  <a:gd name="T1" fmla="*/ 0 h 225"/>
                  <a:gd name="T2" fmla="*/ 0 w 610"/>
                  <a:gd name="T3" fmla="*/ 206 h 225"/>
                  <a:gd name="T4" fmla="*/ 0 w 610"/>
                  <a:gd name="T5" fmla="*/ 225 h 225"/>
                  <a:gd name="T6" fmla="*/ 610 w 610"/>
                  <a:gd name="T7" fmla="*/ 225 h 225"/>
                  <a:gd name="T8" fmla="*/ 610 w 610"/>
                  <a:gd name="T9" fmla="*/ 206 h 225"/>
                  <a:gd name="T10" fmla="*/ 303 w 610"/>
                  <a:gd name="T1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0" h="225">
                    <a:moveTo>
                      <a:pt x="303" y="0"/>
                    </a:moveTo>
                    <a:lnTo>
                      <a:pt x="0" y="206"/>
                    </a:lnTo>
                    <a:lnTo>
                      <a:pt x="0" y="225"/>
                    </a:lnTo>
                    <a:lnTo>
                      <a:pt x="610" y="225"/>
                    </a:lnTo>
                    <a:lnTo>
                      <a:pt x="610" y="206"/>
                    </a:lnTo>
                    <a:lnTo>
                      <a:pt x="3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</p:grpSp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4382A44F-2DA5-45C3-F287-742A32C11954}"/>
              </a:ext>
            </a:extLst>
          </p:cNvPr>
          <p:cNvGrpSpPr/>
          <p:nvPr/>
        </p:nvGrpSpPr>
        <p:grpSpPr>
          <a:xfrm>
            <a:off x="1023621" y="4030071"/>
            <a:ext cx="4899732" cy="676846"/>
            <a:chOff x="5819068" y="4054786"/>
            <a:chExt cx="4899732" cy="676846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C4F6D5AC-B83A-5C81-EA74-81EFCDA68676}"/>
                </a:ext>
              </a:extLst>
            </p:cNvPr>
            <p:cNvSpPr/>
            <p:nvPr/>
          </p:nvSpPr>
          <p:spPr>
            <a:xfrm>
              <a:off x="5819068" y="4054786"/>
              <a:ext cx="676845" cy="6768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F44792C2-0DE1-6F92-6FFF-7A6763B539E5}"/>
                </a:ext>
              </a:extLst>
            </p:cNvPr>
            <p:cNvGrpSpPr/>
            <p:nvPr/>
          </p:nvGrpSpPr>
          <p:grpSpPr>
            <a:xfrm>
              <a:off x="6495913" y="4172852"/>
              <a:ext cx="4222887" cy="454821"/>
              <a:chOff x="5772543" y="1732367"/>
              <a:chExt cx="4762407" cy="512929"/>
            </a:xfrm>
          </p:grpSpPr>
          <p:grpSp>
            <p:nvGrpSpPr>
              <p:cNvPr id="33" name="Groupe 32">
                <a:extLst>
                  <a:ext uri="{FF2B5EF4-FFF2-40B4-BE49-F238E27FC236}">
                    <a16:creationId xmlns:a16="http://schemas.microsoft.com/office/drawing/2014/main" id="{036D57C7-CC98-DFE8-51EC-0B24F88275FE}"/>
                  </a:ext>
                </a:extLst>
              </p:cNvPr>
              <p:cNvGrpSpPr/>
              <p:nvPr/>
            </p:nvGrpSpPr>
            <p:grpSpPr>
              <a:xfrm>
                <a:off x="5772543" y="1732367"/>
                <a:ext cx="4762407" cy="512929"/>
                <a:chOff x="5772543" y="1732367"/>
                <a:chExt cx="4762407" cy="512929"/>
              </a:xfrm>
            </p:grpSpPr>
            <p:grpSp>
              <p:nvGrpSpPr>
                <p:cNvPr id="35" name="Groupe 34">
                  <a:extLst>
                    <a:ext uri="{FF2B5EF4-FFF2-40B4-BE49-F238E27FC236}">
                      <a16:creationId xmlns:a16="http://schemas.microsoft.com/office/drawing/2014/main" id="{A4A8BD4B-31F8-18AD-13F4-23B4FF133297}"/>
                    </a:ext>
                  </a:extLst>
                </p:cNvPr>
                <p:cNvGrpSpPr/>
                <p:nvPr/>
              </p:nvGrpSpPr>
              <p:grpSpPr>
                <a:xfrm>
                  <a:off x="5772543" y="1732367"/>
                  <a:ext cx="4762407" cy="512929"/>
                  <a:chOff x="5772543" y="1732367"/>
                  <a:chExt cx="4762407" cy="512929"/>
                </a:xfrm>
              </p:grpSpPr>
              <p:sp>
                <p:nvSpPr>
                  <p:cNvPr id="37" name="Rectangle à coins arrondis 56">
                    <a:extLst>
                      <a:ext uri="{FF2B5EF4-FFF2-40B4-BE49-F238E27FC236}">
                        <a16:creationId xmlns:a16="http://schemas.microsoft.com/office/drawing/2014/main" id="{330CF3C8-25BA-A5F1-6F8E-51551DD42370}"/>
                      </a:ext>
                    </a:extLst>
                  </p:cNvPr>
                  <p:cNvSpPr/>
                  <p:nvPr/>
                </p:nvSpPr>
                <p:spPr>
                  <a:xfrm>
                    <a:off x="6734475" y="1732367"/>
                    <a:ext cx="3800475" cy="51292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75320"/>
                    <a:endParaRPr lang="fr-FR" sz="240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cxnSp>
                <p:nvCxnSpPr>
                  <p:cNvPr id="38" name="Connecteur droit 37">
                    <a:extLst>
                      <a:ext uri="{FF2B5EF4-FFF2-40B4-BE49-F238E27FC236}">
                        <a16:creationId xmlns:a16="http://schemas.microsoft.com/office/drawing/2014/main" id="{6FD79127-9030-CBED-098A-5DA41F4C2785}"/>
                      </a:ext>
                    </a:extLst>
                  </p:cNvPr>
                  <p:cNvCxnSpPr>
                    <a:cxnSpLocks/>
                    <a:stCxn id="23" idx="6"/>
                    <a:endCxn id="37" idx="1"/>
                  </p:cNvCxnSpPr>
                  <p:nvPr/>
                </p:nvCxnSpPr>
                <p:spPr>
                  <a:xfrm>
                    <a:off x="5772543" y="1980877"/>
                    <a:ext cx="961932" cy="7955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6" name="ZoneTexte 35">
                  <a:extLst>
                    <a:ext uri="{FF2B5EF4-FFF2-40B4-BE49-F238E27FC236}">
                      <a16:creationId xmlns:a16="http://schemas.microsoft.com/office/drawing/2014/main" id="{3816744E-1ECC-6AA4-A3F0-6FA8B311D493}"/>
                    </a:ext>
                  </a:extLst>
                </p:cNvPr>
                <p:cNvSpPr txBox="1"/>
                <p:nvPr/>
              </p:nvSpPr>
              <p:spPr>
                <a:xfrm>
                  <a:off x="7896524" y="1749834"/>
                  <a:ext cx="2638426" cy="46858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defTabSz="975320"/>
                  <a:r>
                    <a:rPr lang="fr-FR" sz="1050" dirty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LOREM IPSUM DOLOR SIT AMET, CONSECTETUER ADIPISCING ELIT</a:t>
                  </a:r>
                </a:p>
              </p:txBody>
            </p:sp>
          </p:grpSp>
          <p:sp>
            <p:nvSpPr>
              <p:cNvPr id="34" name="Ellipse 33">
                <a:extLst>
                  <a:ext uri="{FF2B5EF4-FFF2-40B4-BE49-F238E27FC236}">
                    <a16:creationId xmlns:a16="http://schemas.microsoft.com/office/drawing/2014/main" id="{3A7EF027-970D-C571-A9EF-A1CADC710750}"/>
                  </a:ext>
                </a:extLst>
              </p:cNvPr>
              <p:cNvSpPr/>
              <p:nvPr/>
            </p:nvSpPr>
            <p:spPr>
              <a:xfrm>
                <a:off x="6887155" y="1817381"/>
                <a:ext cx="342900" cy="34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75320"/>
                <a:endParaRPr lang="fr-FR" sz="24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51" name="Groupe 50">
              <a:extLst>
                <a:ext uri="{FF2B5EF4-FFF2-40B4-BE49-F238E27FC236}">
                  <a16:creationId xmlns:a16="http://schemas.microsoft.com/office/drawing/2014/main" id="{38EB76D5-0B69-24A3-9BE2-261A44FABC37}"/>
                </a:ext>
              </a:extLst>
            </p:cNvPr>
            <p:cNvGrpSpPr/>
            <p:nvPr/>
          </p:nvGrpSpPr>
          <p:grpSpPr>
            <a:xfrm>
              <a:off x="5904947" y="4153356"/>
              <a:ext cx="496629" cy="479706"/>
              <a:chOff x="3379787" y="4256089"/>
              <a:chExt cx="1211262" cy="1169988"/>
            </a:xfrm>
            <a:solidFill>
              <a:schemeClr val="bg1"/>
            </a:solidFill>
          </p:grpSpPr>
          <p:sp>
            <p:nvSpPr>
              <p:cNvPr id="52" name="Freeform 50">
                <a:extLst>
                  <a:ext uri="{FF2B5EF4-FFF2-40B4-BE49-F238E27FC236}">
                    <a16:creationId xmlns:a16="http://schemas.microsoft.com/office/drawing/2014/main" id="{269BB463-2C41-46FE-038E-98395D2630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57587" y="4410077"/>
                <a:ext cx="274637" cy="273050"/>
              </a:xfrm>
              <a:custGeom>
                <a:avLst/>
                <a:gdLst>
                  <a:gd name="T0" fmla="*/ 34 w 34"/>
                  <a:gd name="T1" fmla="*/ 29 h 34"/>
                  <a:gd name="T2" fmla="*/ 25 w 34"/>
                  <a:gd name="T3" fmla="*/ 20 h 34"/>
                  <a:gd name="T4" fmla="*/ 27 w 34"/>
                  <a:gd name="T5" fmla="*/ 14 h 34"/>
                  <a:gd name="T6" fmla="*/ 13 w 34"/>
                  <a:gd name="T7" fmla="*/ 0 h 34"/>
                  <a:gd name="T8" fmla="*/ 0 w 34"/>
                  <a:gd name="T9" fmla="*/ 14 h 34"/>
                  <a:gd name="T10" fmla="*/ 13 w 34"/>
                  <a:gd name="T11" fmla="*/ 28 h 34"/>
                  <a:gd name="T12" fmla="*/ 20 w 34"/>
                  <a:gd name="T13" fmla="*/ 25 h 34"/>
                  <a:gd name="T14" fmla="*/ 30 w 34"/>
                  <a:gd name="T15" fmla="*/ 34 h 34"/>
                  <a:gd name="T16" fmla="*/ 34 w 34"/>
                  <a:gd name="T17" fmla="*/ 29 h 34"/>
                  <a:gd name="T18" fmla="*/ 34 w 34"/>
                  <a:gd name="T19" fmla="*/ 29 h 34"/>
                  <a:gd name="T20" fmla="*/ 34 w 34"/>
                  <a:gd name="T21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4">
                    <a:moveTo>
                      <a:pt x="34" y="29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18"/>
                      <a:pt x="27" y="16"/>
                      <a:pt x="27" y="14"/>
                    </a:cubicBezTo>
                    <a:cubicBezTo>
                      <a:pt x="27" y="6"/>
                      <a:pt x="21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1"/>
                      <a:pt x="6" y="28"/>
                      <a:pt x="13" y="28"/>
                    </a:cubicBezTo>
                    <a:cubicBezTo>
                      <a:pt x="16" y="28"/>
                      <a:pt x="18" y="27"/>
                      <a:pt x="20" y="25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1" y="32"/>
                      <a:pt x="32" y="31"/>
                      <a:pt x="34" y="29"/>
                    </a:cubicBezTo>
                    <a:close/>
                    <a:moveTo>
                      <a:pt x="34" y="29"/>
                    </a:moveTo>
                    <a:cubicBezTo>
                      <a:pt x="34" y="29"/>
                      <a:pt x="34" y="29"/>
                      <a:pt x="34" y="2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89639A31-4CC8-4DBD-DD89-0BACA48949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98924" y="4256089"/>
                <a:ext cx="282575" cy="379413"/>
              </a:xfrm>
              <a:custGeom>
                <a:avLst/>
                <a:gdLst>
                  <a:gd name="T0" fmla="*/ 6 w 35"/>
                  <a:gd name="T1" fmla="*/ 47 h 47"/>
                  <a:gd name="T2" fmla="*/ 18 w 35"/>
                  <a:gd name="T3" fmla="*/ 27 h 47"/>
                  <a:gd name="T4" fmla="*/ 22 w 35"/>
                  <a:gd name="T5" fmla="*/ 27 h 47"/>
                  <a:gd name="T6" fmla="*/ 35 w 35"/>
                  <a:gd name="T7" fmla="*/ 14 h 47"/>
                  <a:gd name="T8" fmla="*/ 22 w 35"/>
                  <a:gd name="T9" fmla="*/ 0 h 47"/>
                  <a:gd name="T10" fmla="*/ 8 w 35"/>
                  <a:gd name="T11" fmla="*/ 14 h 47"/>
                  <a:gd name="T12" fmla="*/ 12 w 35"/>
                  <a:gd name="T13" fmla="*/ 23 h 47"/>
                  <a:gd name="T14" fmla="*/ 0 w 35"/>
                  <a:gd name="T15" fmla="*/ 43 h 47"/>
                  <a:gd name="T16" fmla="*/ 6 w 35"/>
                  <a:gd name="T17" fmla="*/ 47 h 47"/>
                  <a:gd name="T18" fmla="*/ 6 w 35"/>
                  <a:gd name="T19" fmla="*/ 47 h 47"/>
                  <a:gd name="T20" fmla="*/ 6 w 3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47">
                    <a:moveTo>
                      <a:pt x="6" y="47"/>
                    </a:move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1" y="27"/>
                      <a:pt x="22" y="27"/>
                    </a:cubicBezTo>
                    <a:cubicBezTo>
                      <a:pt x="29" y="27"/>
                      <a:pt x="35" y="21"/>
                      <a:pt x="35" y="14"/>
                    </a:cubicBezTo>
                    <a:cubicBezTo>
                      <a:pt x="35" y="6"/>
                      <a:pt x="29" y="0"/>
                      <a:pt x="22" y="0"/>
                    </a:cubicBezTo>
                    <a:cubicBezTo>
                      <a:pt x="14" y="0"/>
                      <a:pt x="8" y="6"/>
                      <a:pt x="8" y="14"/>
                    </a:cubicBezTo>
                    <a:cubicBezTo>
                      <a:pt x="8" y="17"/>
                      <a:pt x="10" y="21"/>
                      <a:pt x="12" y="2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" y="44"/>
                      <a:pt x="4" y="46"/>
                      <a:pt x="6" y="47"/>
                    </a:cubicBezTo>
                    <a:close/>
                    <a:moveTo>
                      <a:pt x="6" y="47"/>
                    </a:moveTo>
                    <a:cubicBezTo>
                      <a:pt x="6" y="47"/>
                      <a:pt x="6" y="47"/>
                      <a:pt x="6" y="4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4" name="Freeform 52">
                <a:extLst>
                  <a:ext uri="{FF2B5EF4-FFF2-40B4-BE49-F238E27FC236}">
                    <a16:creationId xmlns:a16="http://schemas.microsoft.com/office/drawing/2014/main" id="{DE0B44B1-73A1-86DA-53E8-9AC7CE2B9C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3387" y="4772027"/>
                <a:ext cx="347662" cy="219075"/>
              </a:xfrm>
              <a:custGeom>
                <a:avLst/>
                <a:gdLst>
                  <a:gd name="T0" fmla="*/ 30 w 43"/>
                  <a:gd name="T1" fmla="*/ 0 h 27"/>
                  <a:gd name="T2" fmla="*/ 17 w 43"/>
                  <a:gd name="T3" fmla="*/ 9 h 27"/>
                  <a:gd name="T4" fmla="*/ 0 w 43"/>
                  <a:gd name="T5" fmla="*/ 7 h 27"/>
                  <a:gd name="T6" fmla="*/ 0 w 43"/>
                  <a:gd name="T7" fmla="*/ 8 h 27"/>
                  <a:gd name="T8" fmla="*/ 0 w 43"/>
                  <a:gd name="T9" fmla="*/ 14 h 27"/>
                  <a:gd name="T10" fmla="*/ 16 w 43"/>
                  <a:gd name="T11" fmla="*/ 16 h 27"/>
                  <a:gd name="T12" fmla="*/ 30 w 43"/>
                  <a:gd name="T13" fmla="*/ 27 h 27"/>
                  <a:gd name="T14" fmla="*/ 43 w 43"/>
                  <a:gd name="T15" fmla="*/ 14 h 27"/>
                  <a:gd name="T16" fmla="*/ 30 w 43"/>
                  <a:gd name="T17" fmla="*/ 0 h 27"/>
                  <a:gd name="T18" fmla="*/ 30 w 43"/>
                  <a:gd name="T19" fmla="*/ 0 h 27"/>
                  <a:gd name="T20" fmla="*/ 30 w 4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27">
                    <a:moveTo>
                      <a:pt x="30" y="0"/>
                    </a:moveTo>
                    <a:cubicBezTo>
                      <a:pt x="24" y="0"/>
                      <a:pt x="19" y="4"/>
                      <a:pt x="17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0"/>
                      <a:pt x="0" y="12"/>
                      <a:pt x="0" y="14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8" y="22"/>
                      <a:pt x="23" y="27"/>
                      <a:pt x="30" y="27"/>
                    </a:cubicBezTo>
                    <a:cubicBezTo>
                      <a:pt x="37" y="27"/>
                      <a:pt x="43" y="21"/>
                      <a:pt x="43" y="14"/>
                    </a:cubicBezTo>
                    <a:cubicBezTo>
                      <a:pt x="43" y="6"/>
                      <a:pt x="37" y="0"/>
                      <a:pt x="30" y="0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938F9D42-ACF7-474C-1052-F0DF46C670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94149" y="5070477"/>
                <a:ext cx="217487" cy="355600"/>
              </a:xfrm>
              <a:custGeom>
                <a:avLst/>
                <a:gdLst>
                  <a:gd name="T0" fmla="*/ 14 w 27"/>
                  <a:gd name="T1" fmla="*/ 16 h 44"/>
                  <a:gd name="T2" fmla="*/ 10 w 27"/>
                  <a:gd name="T3" fmla="*/ 0 h 44"/>
                  <a:gd name="T4" fmla="*/ 4 w 27"/>
                  <a:gd name="T5" fmla="*/ 2 h 44"/>
                  <a:gd name="T6" fmla="*/ 8 w 27"/>
                  <a:gd name="T7" fmla="*/ 18 h 44"/>
                  <a:gd name="T8" fmla="*/ 0 w 27"/>
                  <a:gd name="T9" fmla="*/ 30 h 44"/>
                  <a:gd name="T10" fmla="*/ 14 w 27"/>
                  <a:gd name="T11" fmla="*/ 44 h 44"/>
                  <a:gd name="T12" fmla="*/ 27 w 27"/>
                  <a:gd name="T13" fmla="*/ 30 h 44"/>
                  <a:gd name="T14" fmla="*/ 14 w 27"/>
                  <a:gd name="T15" fmla="*/ 16 h 44"/>
                  <a:gd name="T16" fmla="*/ 14 w 27"/>
                  <a:gd name="T17" fmla="*/ 16 h 44"/>
                  <a:gd name="T18" fmla="*/ 14 w 27"/>
                  <a:gd name="T1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44">
                    <a:moveTo>
                      <a:pt x="14" y="16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6" y="1"/>
                      <a:pt x="4" y="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3" y="20"/>
                      <a:pt x="0" y="25"/>
                      <a:pt x="0" y="30"/>
                    </a:cubicBezTo>
                    <a:cubicBezTo>
                      <a:pt x="0" y="37"/>
                      <a:pt x="6" y="44"/>
                      <a:pt x="14" y="44"/>
                    </a:cubicBezTo>
                    <a:cubicBezTo>
                      <a:pt x="21" y="44"/>
                      <a:pt x="27" y="37"/>
                      <a:pt x="27" y="30"/>
                    </a:cubicBezTo>
                    <a:cubicBezTo>
                      <a:pt x="27" y="23"/>
                      <a:pt x="22" y="17"/>
                      <a:pt x="14" y="16"/>
                    </a:cubicBezTo>
                    <a:close/>
                    <a:moveTo>
                      <a:pt x="14" y="16"/>
                    </a:moveTo>
                    <a:cubicBezTo>
                      <a:pt x="14" y="16"/>
                      <a:pt x="14" y="16"/>
                      <a:pt x="14" y="1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200D766D-3B30-1A6B-75C6-E36788B5CB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9787" y="4886327"/>
                <a:ext cx="387350" cy="225425"/>
              </a:xfrm>
              <a:custGeom>
                <a:avLst/>
                <a:gdLst>
                  <a:gd name="T0" fmla="*/ 46 w 48"/>
                  <a:gd name="T1" fmla="*/ 0 h 28"/>
                  <a:gd name="T2" fmla="*/ 25 w 48"/>
                  <a:gd name="T3" fmla="*/ 7 h 28"/>
                  <a:gd name="T4" fmla="*/ 14 w 48"/>
                  <a:gd name="T5" fmla="*/ 1 h 28"/>
                  <a:gd name="T6" fmla="*/ 0 w 48"/>
                  <a:gd name="T7" fmla="*/ 15 h 28"/>
                  <a:gd name="T8" fmla="*/ 14 w 48"/>
                  <a:gd name="T9" fmla="*/ 28 h 28"/>
                  <a:gd name="T10" fmla="*/ 27 w 48"/>
                  <a:gd name="T11" fmla="*/ 15 h 28"/>
                  <a:gd name="T12" fmla="*/ 27 w 48"/>
                  <a:gd name="T13" fmla="*/ 14 h 28"/>
                  <a:gd name="T14" fmla="*/ 48 w 48"/>
                  <a:gd name="T15" fmla="*/ 7 h 28"/>
                  <a:gd name="T16" fmla="*/ 46 w 48"/>
                  <a:gd name="T17" fmla="*/ 0 h 28"/>
                  <a:gd name="T18" fmla="*/ 46 w 48"/>
                  <a:gd name="T19" fmla="*/ 0 h 28"/>
                  <a:gd name="T20" fmla="*/ 46 w 48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28">
                    <a:moveTo>
                      <a:pt x="46" y="0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3" y="4"/>
                      <a:pt x="18" y="1"/>
                      <a:pt x="14" y="1"/>
                    </a:cubicBezTo>
                    <a:cubicBezTo>
                      <a:pt x="6" y="1"/>
                      <a:pt x="0" y="7"/>
                      <a:pt x="0" y="15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1" y="28"/>
                      <a:pt x="27" y="22"/>
                      <a:pt x="27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7" y="5"/>
                      <a:pt x="46" y="3"/>
                      <a:pt x="46" y="0"/>
                    </a:cubicBezTo>
                    <a:close/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5661E0B7-56E4-72D3-0075-CBA52CA49C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6824" y="4643439"/>
                <a:ext cx="381000" cy="379413"/>
              </a:xfrm>
              <a:custGeom>
                <a:avLst/>
                <a:gdLst>
                  <a:gd name="T0" fmla="*/ 47 w 47"/>
                  <a:gd name="T1" fmla="*/ 24 h 47"/>
                  <a:gd name="T2" fmla="*/ 23 w 47"/>
                  <a:gd name="T3" fmla="*/ 47 h 47"/>
                  <a:gd name="T4" fmla="*/ 0 w 47"/>
                  <a:gd name="T5" fmla="*/ 24 h 47"/>
                  <a:gd name="T6" fmla="*/ 23 w 47"/>
                  <a:gd name="T7" fmla="*/ 0 h 47"/>
                  <a:gd name="T8" fmla="*/ 47 w 47"/>
                  <a:gd name="T9" fmla="*/ 24 h 47"/>
                  <a:gd name="T10" fmla="*/ 47 w 47"/>
                  <a:gd name="T11" fmla="*/ 24 h 47"/>
                  <a:gd name="T12" fmla="*/ 47 w 47"/>
                  <a:gd name="T13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47" y="24"/>
                    </a:moveTo>
                    <a:cubicBezTo>
                      <a:pt x="47" y="37"/>
                      <a:pt x="36" y="47"/>
                      <a:pt x="23" y="47"/>
                    </a:cubicBezTo>
                    <a:cubicBezTo>
                      <a:pt x="10" y="47"/>
                      <a:pt x="0" y="37"/>
                      <a:pt x="0" y="24"/>
                    </a:cubicBezTo>
                    <a:cubicBezTo>
                      <a:pt x="0" y="11"/>
                      <a:pt x="10" y="0"/>
                      <a:pt x="23" y="0"/>
                    </a:cubicBezTo>
                    <a:cubicBezTo>
                      <a:pt x="36" y="0"/>
                      <a:pt x="47" y="11"/>
                      <a:pt x="47" y="24"/>
                    </a:cubicBezTo>
                    <a:close/>
                    <a:moveTo>
                      <a:pt x="47" y="24"/>
                    </a:moveTo>
                    <a:cubicBezTo>
                      <a:pt x="47" y="24"/>
                      <a:pt x="47" y="24"/>
                      <a:pt x="47" y="2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</p:grpSp>
      </p:grp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13C18F8D-2D75-D1AF-FBC3-66C787D26761}"/>
              </a:ext>
            </a:extLst>
          </p:cNvPr>
          <p:cNvGrpSpPr/>
          <p:nvPr/>
        </p:nvGrpSpPr>
        <p:grpSpPr>
          <a:xfrm>
            <a:off x="7135164" y="2316214"/>
            <a:ext cx="3448510" cy="3448511"/>
            <a:chOff x="1248939" y="2316214"/>
            <a:chExt cx="3448510" cy="3448511"/>
          </a:xfrm>
        </p:grpSpPr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58E2E0B-0BC4-C8CE-1B46-1416EE329FB8}"/>
                </a:ext>
              </a:extLst>
            </p:cNvPr>
            <p:cNvSpPr/>
            <p:nvPr/>
          </p:nvSpPr>
          <p:spPr>
            <a:xfrm>
              <a:off x="1248939" y="2316214"/>
              <a:ext cx="3448510" cy="344851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tint val="66000"/>
                    <a:satMod val="160000"/>
                  </a:schemeClr>
                </a:gs>
                <a:gs pos="50000">
                  <a:schemeClr val="tx1">
                    <a:tint val="44500"/>
                    <a:satMod val="160000"/>
                  </a:schemeClr>
                </a:gs>
                <a:gs pos="100000">
                  <a:schemeClr val="tx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75320"/>
              <a:endParaRPr lang="fr-FR" sz="24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4FB4EF2B-0107-00DC-491D-04C34D930C33}"/>
                </a:ext>
              </a:extLst>
            </p:cNvPr>
            <p:cNvSpPr/>
            <p:nvPr/>
          </p:nvSpPr>
          <p:spPr>
            <a:xfrm>
              <a:off x="1558364" y="2627348"/>
              <a:ext cx="2826243" cy="282624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75320"/>
              <a:endParaRPr lang="fr-FR" sz="24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D45263A0-8F23-B0EB-4BA9-F470D92EF912}"/>
                </a:ext>
              </a:extLst>
            </p:cNvPr>
            <p:cNvSpPr/>
            <p:nvPr/>
          </p:nvSpPr>
          <p:spPr>
            <a:xfrm>
              <a:off x="1702051" y="2771035"/>
              <a:ext cx="2538868" cy="253886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75320"/>
              <a:endParaRPr lang="fr-FR" sz="24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890FCDCC-86BF-5E7C-E35D-E4E344D5D590}"/>
                </a:ext>
              </a:extLst>
            </p:cNvPr>
            <p:cNvSpPr/>
            <p:nvPr/>
          </p:nvSpPr>
          <p:spPr>
            <a:xfrm>
              <a:off x="1785870" y="2853145"/>
              <a:ext cx="2374653" cy="23746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75320"/>
              <a:endParaRPr lang="fr-FR" sz="24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5523B9B9-1DCD-C00B-4725-95B01A0F4C4E}"/>
                </a:ext>
              </a:extLst>
            </p:cNvPr>
            <p:cNvSpPr txBox="1"/>
            <p:nvPr/>
          </p:nvSpPr>
          <p:spPr>
            <a:xfrm>
              <a:off x="1248942" y="3312591"/>
              <a:ext cx="344509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75320"/>
              <a:r>
                <a:rPr lang="fr-FR" sz="2400" dirty="0">
                  <a:solidFill>
                    <a:prstClr val="black"/>
                  </a:solidFill>
                  <a:latin typeface="Arial Narrow" panose="020B0606020202030204" pitchFamily="34" charset="0"/>
                </a:rPr>
                <a:t>CLIENTS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A16696A8-28DA-1F27-4D79-1D0A0C5A12E9}"/>
                </a:ext>
              </a:extLst>
            </p:cNvPr>
            <p:cNvSpPr txBox="1"/>
            <p:nvPr/>
          </p:nvSpPr>
          <p:spPr>
            <a:xfrm>
              <a:off x="1978242" y="3757353"/>
              <a:ext cx="1986485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75320"/>
              <a:r>
                <a:rPr lang="fr-FR" sz="1400" dirty="0">
                  <a:solidFill>
                    <a:prstClr val="black"/>
                  </a:solidFill>
                  <a:latin typeface="Arial Narrow" panose="020B0606020202030204" pitchFamily="34" charset="0"/>
                </a:rPr>
                <a:t>Lorem ipsum dolor sit amet, consectetuer adipiscing elit. Maecenas porttitor congue massa.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18947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F03F3-D326-65DF-AB1E-931060D8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Créer un effet de mouvement avec la morphose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DFD3BF-6FCD-EB52-390E-BDE96FDD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Le mouvement au service de la dynamique</a:t>
            </a:r>
            <a:endParaRPr lang="en-GB"/>
          </a:p>
        </p:txBody>
      </p: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FF04F67C-7456-273A-9410-5741BF0C8B2F}"/>
              </a:ext>
            </a:extLst>
          </p:cNvPr>
          <p:cNvGrpSpPr/>
          <p:nvPr/>
        </p:nvGrpSpPr>
        <p:grpSpPr>
          <a:xfrm>
            <a:off x="5452746" y="2147253"/>
            <a:ext cx="4877540" cy="676846"/>
            <a:chOff x="5452746" y="2147253"/>
            <a:chExt cx="4877540" cy="676846"/>
          </a:xfrm>
        </p:grpSpPr>
        <p:sp>
          <p:nvSpPr>
            <p:cNvPr id="21" name="Ellipse 20">
              <a:extLst>
                <a:ext uri="{FF2B5EF4-FFF2-40B4-BE49-F238E27FC236}">
                  <a16:creationId xmlns:a16="http://schemas.microsoft.com/office/drawing/2014/main" id="{4F09D7A9-6AB4-6481-7BF4-8A2892107B79}"/>
                </a:ext>
              </a:extLst>
            </p:cNvPr>
            <p:cNvSpPr/>
            <p:nvPr/>
          </p:nvSpPr>
          <p:spPr>
            <a:xfrm>
              <a:off x="5452746" y="2147253"/>
              <a:ext cx="676845" cy="67684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algn="ctr"/>
              <a:endParaRPr lang="en-GB" sz="2800">
                <a:latin typeface="+mj-lt"/>
              </a:endParaRPr>
            </a:p>
          </p:txBody>
        </p:sp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492A62F3-06DF-211E-C646-269983F10911}"/>
                </a:ext>
              </a:extLst>
            </p:cNvPr>
            <p:cNvGrpSpPr/>
            <p:nvPr/>
          </p:nvGrpSpPr>
          <p:grpSpPr>
            <a:xfrm>
              <a:off x="6129591" y="2258267"/>
              <a:ext cx="4200695" cy="454821"/>
              <a:chOff x="5797570" y="1732367"/>
              <a:chExt cx="4737380" cy="512929"/>
            </a:xfrm>
            <a:solidFill>
              <a:schemeClr val="accent5"/>
            </a:solidFill>
          </p:grpSpPr>
          <p:grpSp>
            <p:nvGrpSpPr>
              <p:cNvPr id="26" name="Groupe 25">
                <a:extLst>
                  <a:ext uri="{FF2B5EF4-FFF2-40B4-BE49-F238E27FC236}">
                    <a16:creationId xmlns:a16="http://schemas.microsoft.com/office/drawing/2014/main" id="{82236D0E-14DA-BEE2-ECFF-E6F7723B5FC7}"/>
                  </a:ext>
                </a:extLst>
              </p:cNvPr>
              <p:cNvGrpSpPr/>
              <p:nvPr/>
            </p:nvGrpSpPr>
            <p:grpSpPr>
              <a:xfrm>
                <a:off x="5797570" y="1732367"/>
                <a:ext cx="4737380" cy="512929"/>
                <a:chOff x="5797570" y="1732367"/>
                <a:chExt cx="4737380" cy="512929"/>
              </a:xfrm>
              <a:grpFill/>
            </p:grpSpPr>
            <p:grpSp>
              <p:nvGrpSpPr>
                <p:cNvPr id="28" name="Groupe 27">
                  <a:extLst>
                    <a:ext uri="{FF2B5EF4-FFF2-40B4-BE49-F238E27FC236}">
                      <a16:creationId xmlns:a16="http://schemas.microsoft.com/office/drawing/2014/main" id="{5773D63A-B664-7A68-77AA-E6581F57AE67}"/>
                    </a:ext>
                  </a:extLst>
                </p:cNvPr>
                <p:cNvGrpSpPr/>
                <p:nvPr/>
              </p:nvGrpSpPr>
              <p:grpSpPr>
                <a:xfrm>
                  <a:off x="5797570" y="1732367"/>
                  <a:ext cx="4737380" cy="512929"/>
                  <a:chOff x="5797570" y="1732367"/>
                  <a:chExt cx="4737380" cy="512929"/>
                </a:xfrm>
                <a:grpFill/>
              </p:grpSpPr>
              <p:sp>
                <p:nvSpPr>
                  <p:cNvPr id="30" name="Rectangle à coins arrondis 34">
                    <a:extLst>
                      <a:ext uri="{FF2B5EF4-FFF2-40B4-BE49-F238E27FC236}">
                        <a16:creationId xmlns:a16="http://schemas.microsoft.com/office/drawing/2014/main" id="{B8D6EEEE-929A-22FF-BD1F-05EE8D709BD8}"/>
                      </a:ext>
                    </a:extLst>
                  </p:cNvPr>
                  <p:cNvSpPr/>
                  <p:nvPr/>
                </p:nvSpPr>
                <p:spPr>
                  <a:xfrm>
                    <a:off x="6734475" y="1732367"/>
                    <a:ext cx="3800475" cy="51292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75320"/>
                    <a:endParaRPr lang="fr-FR" sz="240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cxnSp>
                <p:nvCxnSpPr>
                  <p:cNvPr id="31" name="Connecteur droit 30">
                    <a:extLst>
                      <a:ext uri="{FF2B5EF4-FFF2-40B4-BE49-F238E27FC236}">
                        <a16:creationId xmlns:a16="http://schemas.microsoft.com/office/drawing/2014/main" id="{27CC9358-12AA-B44D-2E8B-D2F65098B64E}"/>
                      </a:ext>
                    </a:extLst>
                  </p:cNvPr>
                  <p:cNvCxnSpPr>
                    <a:cxnSpLocks/>
                    <a:stCxn id="21" idx="6"/>
                    <a:endCxn id="30" idx="1"/>
                  </p:cNvCxnSpPr>
                  <p:nvPr/>
                </p:nvCxnSpPr>
                <p:spPr>
                  <a:xfrm>
                    <a:off x="5797570" y="1988830"/>
                    <a:ext cx="936905" cy="2"/>
                  </a:xfrm>
                  <a:prstGeom prst="line">
                    <a:avLst/>
                  </a:prstGeom>
                  <a:grpFill/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9" name="ZoneTexte 28">
                  <a:extLst>
                    <a:ext uri="{FF2B5EF4-FFF2-40B4-BE49-F238E27FC236}">
                      <a16:creationId xmlns:a16="http://schemas.microsoft.com/office/drawing/2014/main" id="{D29DB324-C1F8-1A9F-B787-525A5A2B303F}"/>
                    </a:ext>
                  </a:extLst>
                </p:cNvPr>
                <p:cNvSpPr txBox="1"/>
                <p:nvPr/>
              </p:nvSpPr>
              <p:spPr>
                <a:xfrm>
                  <a:off x="7896524" y="1749834"/>
                  <a:ext cx="2638426" cy="46858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defTabSz="975320"/>
                  <a:r>
                    <a:rPr lang="fr-FR" sz="1050" dirty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LOREM IPSUM DOLOR SIT AMET, CONSECTETUER ADIPISCING ELIT</a:t>
                  </a:r>
                </a:p>
              </p:txBody>
            </p:sp>
          </p:grpSp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49BF0A09-4721-1EA0-6C43-7282CC4EA0D3}"/>
                  </a:ext>
                </a:extLst>
              </p:cNvPr>
              <p:cNvSpPr/>
              <p:nvPr/>
            </p:nvSpPr>
            <p:spPr>
              <a:xfrm>
                <a:off x="6887155" y="1817381"/>
                <a:ext cx="342900" cy="34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75320"/>
                <a:endParaRPr lang="fr-FR" sz="24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46" name="Shape 32891">
              <a:extLst>
                <a:ext uri="{FF2B5EF4-FFF2-40B4-BE49-F238E27FC236}">
                  <a16:creationId xmlns:a16="http://schemas.microsoft.com/office/drawing/2014/main" id="{8D04E4A0-DD2C-A977-6E7F-8BFC1B34BD73}"/>
                </a:ext>
              </a:extLst>
            </p:cNvPr>
            <p:cNvSpPr/>
            <p:nvPr/>
          </p:nvSpPr>
          <p:spPr>
            <a:xfrm>
              <a:off x="5616004" y="2235306"/>
              <a:ext cx="350999" cy="463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1600" extrusionOk="0">
                  <a:moveTo>
                    <a:pt x="16784" y="1264"/>
                  </a:moveTo>
                  <a:cubicBezTo>
                    <a:pt x="16363" y="1078"/>
                    <a:pt x="15824" y="1189"/>
                    <a:pt x="15581" y="1511"/>
                  </a:cubicBezTo>
                  <a:lnTo>
                    <a:pt x="14280" y="3236"/>
                  </a:lnTo>
                  <a:cubicBezTo>
                    <a:pt x="14867" y="3417"/>
                    <a:pt x="15381" y="3636"/>
                    <a:pt x="15831" y="3874"/>
                  </a:cubicBezTo>
                  <a:lnTo>
                    <a:pt x="17106" y="2185"/>
                  </a:lnTo>
                  <a:cubicBezTo>
                    <a:pt x="17349" y="1863"/>
                    <a:pt x="17205" y="1451"/>
                    <a:pt x="16784" y="1264"/>
                  </a:cubicBezTo>
                  <a:close/>
                  <a:moveTo>
                    <a:pt x="21233" y="4689"/>
                  </a:moveTo>
                  <a:cubicBezTo>
                    <a:pt x="20988" y="4366"/>
                    <a:pt x="20450" y="4256"/>
                    <a:pt x="20028" y="4442"/>
                  </a:cubicBezTo>
                  <a:lnTo>
                    <a:pt x="17841" y="5408"/>
                  </a:lnTo>
                  <a:cubicBezTo>
                    <a:pt x="18203" y="5799"/>
                    <a:pt x="18487" y="6197"/>
                    <a:pt x="18711" y="6581"/>
                  </a:cubicBezTo>
                  <a:lnTo>
                    <a:pt x="20909" y="5610"/>
                  </a:lnTo>
                  <a:cubicBezTo>
                    <a:pt x="21331" y="5423"/>
                    <a:pt x="21475" y="5012"/>
                    <a:pt x="21233" y="4689"/>
                  </a:cubicBezTo>
                  <a:close/>
                  <a:moveTo>
                    <a:pt x="1322" y="4393"/>
                  </a:moveTo>
                  <a:cubicBezTo>
                    <a:pt x="900" y="4207"/>
                    <a:pt x="362" y="4317"/>
                    <a:pt x="118" y="4640"/>
                  </a:cubicBezTo>
                  <a:cubicBezTo>
                    <a:pt x="-125" y="4963"/>
                    <a:pt x="19" y="5375"/>
                    <a:pt x="441" y="5561"/>
                  </a:cubicBezTo>
                  <a:lnTo>
                    <a:pt x="2633" y="6530"/>
                  </a:lnTo>
                  <a:cubicBezTo>
                    <a:pt x="2861" y="6146"/>
                    <a:pt x="3149" y="5751"/>
                    <a:pt x="3514" y="5362"/>
                  </a:cubicBezTo>
                  <a:cubicBezTo>
                    <a:pt x="3514" y="5362"/>
                    <a:pt x="1322" y="4393"/>
                    <a:pt x="1322" y="4393"/>
                  </a:cubicBezTo>
                  <a:close/>
                  <a:moveTo>
                    <a:pt x="5797" y="1483"/>
                  </a:moveTo>
                  <a:cubicBezTo>
                    <a:pt x="5553" y="1160"/>
                    <a:pt x="5015" y="1050"/>
                    <a:pt x="4593" y="1236"/>
                  </a:cubicBezTo>
                  <a:cubicBezTo>
                    <a:pt x="4173" y="1422"/>
                    <a:pt x="4029" y="1834"/>
                    <a:pt x="4272" y="2157"/>
                  </a:cubicBezTo>
                  <a:lnTo>
                    <a:pt x="5544" y="3843"/>
                  </a:lnTo>
                  <a:cubicBezTo>
                    <a:pt x="5997" y="3607"/>
                    <a:pt x="6514" y="3392"/>
                    <a:pt x="7103" y="3215"/>
                  </a:cubicBezTo>
                  <a:cubicBezTo>
                    <a:pt x="7103" y="3215"/>
                    <a:pt x="5797" y="1483"/>
                    <a:pt x="5797" y="1483"/>
                  </a:cubicBezTo>
                  <a:close/>
                  <a:moveTo>
                    <a:pt x="10693" y="0"/>
                  </a:moveTo>
                  <a:cubicBezTo>
                    <a:pt x="10208" y="0"/>
                    <a:pt x="9813" y="302"/>
                    <a:pt x="9813" y="674"/>
                  </a:cubicBezTo>
                  <a:lnTo>
                    <a:pt x="9813" y="2753"/>
                  </a:lnTo>
                  <a:cubicBezTo>
                    <a:pt x="10026" y="2740"/>
                    <a:pt x="11348" y="2744"/>
                    <a:pt x="11574" y="2758"/>
                  </a:cubicBezTo>
                  <a:lnTo>
                    <a:pt x="11574" y="674"/>
                  </a:lnTo>
                  <a:cubicBezTo>
                    <a:pt x="11574" y="302"/>
                    <a:pt x="11180" y="0"/>
                    <a:pt x="10693" y="0"/>
                  </a:cubicBezTo>
                  <a:close/>
                  <a:moveTo>
                    <a:pt x="18428" y="9068"/>
                  </a:moveTo>
                  <a:cubicBezTo>
                    <a:pt x="18228" y="7091"/>
                    <a:pt x="16423" y="3572"/>
                    <a:pt x="10662" y="3572"/>
                  </a:cubicBezTo>
                  <a:cubicBezTo>
                    <a:pt x="10661" y="3572"/>
                    <a:pt x="10660" y="3572"/>
                    <a:pt x="10659" y="3572"/>
                  </a:cubicBezTo>
                  <a:cubicBezTo>
                    <a:pt x="10658" y="3572"/>
                    <a:pt x="10658" y="3572"/>
                    <a:pt x="10657" y="3572"/>
                  </a:cubicBezTo>
                  <a:cubicBezTo>
                    <a:pt x="10656" y="3572"/>
                    <a:pt x="10655" y="3572"/>
                    <a:pt x="10655" y="3572"/>
                  </a:cubicBezTo>
                  <a:cubicBezTo>
                    <a:pt x="10654" y="3572"/>
                    <a:pt x="10653" y="3572"/>
                    <a:pt x="10652" y="3572"/>
                  </a:cubicBezTo>
                  <a:cubicBezTo>
                    <a:pt x="4890" y="3572"/>
                    <a:pt x="3086" y="7091"/>
                    <a:pt x="2886" y="9068"/>
                  </a:cubicBezTo>
                  <a:cubicBezTo>
                    <a:pt x="2715" y="10852"/>
                    <a:pt x="4327" y="12514"/>
                    <a:pt x="4510" y="12775"/>
                  </a:cubicBezTo>
                  <a:cubicBezTo>
                    <a:pt x="4810" y="13201"/>
                    <a:pt x="6695" y="14825"/>
                    <a:pt x="6762" y="15807"/>
                  </a:cubicBezTo>
                  <a:cubicBezTo>
                    <a:pt x="6855" y="17159"/>
                    <a:pt x="7070" y="17195"/>
                    <a:pt x="7930" y="17355"/>
                  </a:cubicBezTo>
                  <a:cubicBezTo>
                    <a:pt x="8807" y="17519"/>
                    <a:pt x="12507" y="17519"/>
                    <a:pt x="13383" y="17355"/>
                  </a:cubicBezTo>
                  <a:cubicBezTo>
                    <a:pt x="14243" y="17195"/>
                    <a:pt x="14459" y="17159"/>
                    <a:pt x="14552" y="15807"/>
                  </a:cubicBezTo>
                  <a:cubicBezTo>
                    <a:pt x="14619" y="14825"/>
                    <a:pt x="16504" y="13201"/>
                    <a:pt x="16803" y="12775"/>
                  </a:cubicBezTo>
                  <a:cubicBezTo>
                    <a:pt x="16987" y="12514"/>
                    <a:pt x="18599" y="10852"/>
                    <a:pt x="18428" y="9068"/>
                  </a:cubicBezTo>
                  <a:close/>
                  <a:moveTo>
                    <a:pt x="13756" y="19204"/>
                  </a:moveTo>
                  <a:cubicBezTo>
                    <a:pt x="13756" y="18991"/>
                    <a:pt x="13530" y="18817"/>
                    <a:pt x="13251" y="18817"/>
                  </a:cubicBezTo>
                  <a:lnTo>
                    <a:pt x="8063" y="18817"/>
                  </a:lnTo>
                  <a:cubicBezTo>
                    <a:pt x="7783" y="18817"/>
                    <a:pt x="7557" y="18991"/>
                    <a:pt x="7557" y="19204"/>
                  </a:cubicBezTo>
                  <a:lnTo>
                    <a:pt x="7557" y="19204"/>
                  </a:lnTo>
                  <a:cubicBezTo>
                    <a:pt x="7557" y="19418"/>
                    <a:pt x="7783" y="19591"/>
                    <a:pt x="8063" y="19591"/>
                  </a:cubicBezTo>
                  <a:lnTo>
                    <a:pt x="13251" y="19591"/>
                  </a:lnTo>
                  <a:cubicBezTo>
                    <a:pt x="13530" y="19591"/>
                    <a:pt x="13756" y="19418"/>
                    <a:pt x="13756" y="19204"/>
                  </a:cubicBezTo>
                  <a:cubicBezTo>
                    <a:pt x="13756" y="19204"/>
                    <a:pt x="13756" y="19204"/>
                    <a:pt x="13756" y="19204"/>
                  </a:cubicBezTo>
                  <a:close/>
                  <a:moveTo>
                    <a:pt x="13756" y="18147"/>
                  </a:moveTo>
                  <a:cubicBezTo>
                    <a:pt x="13756" y="17934"/>
                    <a:pt x="13530" y="17761"/>
                    <a:pt x="13251" y="17761"/>
                  </a:cubicBezTo>
                  <a:lnTo>
                    <a:pt x="8063" y="17761"/>
                  </a:lnTo>
                  <a:cubicBezTo>
                    <a:pt x="7783" y="17761"/>
                    <a:pt x="7557" y="17934"/>
                    <a:pt x="7557" y="18147"/>
                  </a:cubicBezTo>
                  <a:lnTo>
                    <a:pt x="7557" y="18147"/>
                  </a:lnTo>
                  <a:cubicBezTo>
                    <a:pt x="7557" y="18361"/>
                    <a:pt x="7783" y="18535"/>
                    <a:pt x="8063" y="18535"/>
                  </a:cubicBezTo>
                  <a:lnTo>
                    <a:pt x="13251" y="18535"/>
                  </a:lnTo>
                  <a:cubicBezTo>
                    <a:pt x="13530" y="18535"/>
                    <a:pt x="13756" y="18361"/>
                    <a:pt x="13756" y="18147"/>
                  </a:cubicBezTo>
                  <a:cubicBezTo>
                    <a:pt x="13756" y="18147"/>
                    <a:pt x="13756" y="18147"/>
                    <a:pt x="13756" y="18147"/>
                  </a:cubicBezTo>
                  <a:close/>
                  <a:moveTo>
                    <a:pt x="8400" y="19874"/>
                  </a:moveTo>
                  <a:lnTo>
                    <a:pt x="12913" y="19874"/>
                  </a:lnTo>
                  <a:cubicBezTo>
                    <a:pt x="12913" y="20827"/>
                    <a:pt x="11903" y="21600"/>
                    <a:pt x="10657" y="21600"/>
                  </a:cubicBezTo>
                  <a:cubicBezTo>
                    <a:pt x="9411" y="21600"/>
                    <a:pt x="8400" y="20827"/>
                    <a:pt x="8400" y="19874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 sz="1350"/>
            </a:p>
          </p:txBody>
        </p:sp>
      </p:grpSp>
      <p:grpSp>
        <p:nvGrpSpPr>
          <p:cNvPr id="60" name="Groupe 59">
            <a:extLst>
              <a:ext uri="{FF2B5EF4-FFF2-40B4-BE49-F238E27FC236}">
                <a16:creationId xmlns:a16="http://schemas.microsoft.com/office/drawing/2014/main" id="{5B05E0B2-B218-2A7D-A83C-354A2D28474A}"/>
              </a:ext>
            </a:extLst>
          </p:cNvPr>
          <p:cNvGrpSpPr/>
          <p:nvPr/>
        </p:nvGrpSpPr>
        <p:grpSpPr>
          <a:xfrm>
            <a:off x="5857306" y="3088662"/>
            <a:ext cx="4919722" cy="676846"/>
            <a:chOff x="5790631" y="3088663"/>
            <a:chExt cx="4919722" cy="676846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05021DD3-B709-4876-1631-FE38CE68B1D0}"/>
                </a:ext>
              </a:extLst>
            </p:cNvPr>
            <p:cNvGrpSpPr/>
            <p:nvPr/>
          </p:nvGrpSpPr>
          <p:grpSpPr>
            <a:xfrm>
              <a:off x="6330845" y="3215559"/>
              <a:ext cx="4379508" cy="454821"/>
              <a:chOff x="5595912" y="1732367"/>
              <a:chExt cx="4939038" cy="512929"/>
            </a:xfrm>
          </p:grpSpPr>
          <p:grpSp>
            <p:nvGrpSpPr>
              <p:cNvPr id="6" name="Groupe 5">
                <a:extLst>
                  <a:ext uri="{FF2B5EF4-FFF2-40B4-BE49-F238E27FC236}">
                    <a16:creationId xmlns:a16="http://schemas.microsoft.com/office/drawing/2014/main" id="{035B5771-6CB1-6886-4A6E-383A3E809943}"/>
                  </a:ext>
                </a:extLst>
              </p:cNvPr>
              <p:cNvGrpSpPr/>
              <p:nvPr/>
            </p:nvGrpSpPr>
            <p:grpSpPr>
              <a:xfrm>
                <a:off x="5595912" y="1732367"/>
                <a:ext cx="4939038" cy="512929"/>
                <a:chOff x="5595912" y="1732367"/>
                <a:chExt cx="4939038" cy="512929"/>
              </a:xfrm>
            </p:grpSpPr>
            <p:grpSp>
              <p:nvGrpSpPr>
                <p:cNvPr id="11" name="Groupe 10">
                  <a:extLst>
                    <a:ext uri="{FF2B5EF4-FFF2-40B4-BE49-F238E27FC236}">
                      <a16:creationId xmlns:a16="http://schemas.microsoft.com/office/drawing/2014/main" id="{0F3DD032-9E76-B94B-BF06-FB9E0DDCA7B1}"/>
                    </a:ext>
                  </a:extLst>
                </p:cNvPr>
                <p:cNvGrpSpPr/>
                <p:nvPr/>
              </p:nvGrpSpPr>
              <p:grpSpPr>
                <a:xfrm>
                  <a:off x="5595912" y="1732367"/>
                  <a:ext cx="4939038" cy="512929"/>
                  <a:chOff x="5595912" y="1732367"/>
                  <a:chExt cx="4939038" cy="512929"/>
                </a:xfrm>
              </p:grpSpPr>
              <p:sp>
                <p:nvSpPr>
                  <p:cNvPr id="13" name="Rectangle à coins arrondis 49">
                    <a:extLst>
                      <a:ext uri="{FF2B5EF4-FFF2-40B4-BE49-F238E27FC236}">
                        <a16:creationId xmlns:a16="http://schemas.microsoft.com/office/drawing/2014/main" id="{5CAB1FEE-1EA6-0A0C-59F2-A9B1A86927C9}"/>
                      </a:ext>
                    </a:extLst>
                  </p:cNvPr>
                  <p:cNvSpPr/>
                  <p:nvPr/>
                </p:nvSpPr>
                <p:spPr>
                  <a:xfrm>
                    <a:off x="6734475" y="1732367"/>
                    <a:ext cx="3800475" cy="51292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75320"/>
                    <a:endParaRPr lang="fr-FR" sz="240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cxnSp>
                <p:nvCxnSpPr>
                  <p:cNvPr id="14" name="Connecteur droit 13">
                    <a:extLst>
                      <a:ext uri="{FF2B5EF4-FFF2-40B4-BE49-F238E27FC236}">
                        <a16:creationId xmlns:a16="http://schemas.microsoft.com/office/drawing/2014/main" id="{44322BF5-FD2A-39D5-4BFF-5CED1809C0CC}"/>
                      </a:ext>
                    </a:extLst>
                  </p:cNvPr>
                  <p:cNvCxnSpPr>
                    <a:endCxn id="13" idx="1"/>
                  </p:cNvCxnSpPr>
                  <p:nvPr/>
                </p:nvCxnSpPr>
                <p:spPr>
                  <a:xfrm>
                    <a:off x="5595912" y="1988832"/>
                    <a:ext cx="1138563" cy="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" name="ZoneTexte 11">
                  <a:extLst>
                    <a:ext uri="{FF2B5EF4-FFF2-40B4-BE49-F238E27FC236}">
                      <a16:creationId xmlns:a16="http://schemas.microsoft.com/office/drawing/2014/main" id="{55429165-7C32-7EE1-F850-137AD0AB0BCA}"/>
                    </a:ext>
                  </a:extLst>
                </p:cNvPr>
                <p:cNvSpPr txBox="1"/>
                <p:nvPr/>
              </p:nvSpPr>
              <p:spPr>
                <a:xfrm>
                  <a:off x="7896524" y="1749834"/>
                  <a:ext cx="2638426" cy="46858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defTabSz="975320"/>
                  <a:r>
                    <a:rPr lang="fr-FR" sz="1050" dirty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LOREM IPSUM DOLOR SIT AMET, CONSECTETUER ADIPISCING ELIT</a:t>
                  </a:r>
                </a:p>
              </p:txBody>
            </p:sp>
          </p:grp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84725295-6953-F0A2-11BF-0B43B43FD9C8}"/>
                  </a:ext>
                </a:extLst>
              </p:cNvPr>
              <p:cNvSpPr/>
              <p:nvPr/>
            </p:nvSpPr>
            <p:spPr>
              <a:xfrm>
                <a:off x="6887155" y="1817381"/>
                <a:ext cx="342900" cy="34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75320"/>
                <a:endParaRPr lang="fr-FR" sz="24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sp>
          <p:nvSpPr>
            <p:cNvPr id="22" name="Ellipse 21">
              <a:extLst>
                <a:ext uri="{FF2B5EF4-FFF2-40B4-BE49-F238E27FC236}">
                  <a16:creationId xmlns:a16="http://schemas.microsoft.com/office/drawing/2014/main" id="{037910B1-D82C-65E6-2883-AF84864CCBFC}"/>
                </a:ext>
              </a:extLst>
            </p:cNvPr>
            <p:cNvSpPr/>
            <p:nvPr/>
          </p:nvSpPr>
          <p:spPr>
            <a:xfrm flipH="1">
              <a:off x="5790631" y="3088663"/>
              <a:ext cx="676845" cy="676846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Shape 46255">
              <a:extLst>
                <a:ext uri="{FF2B5EF4-FFF2-40B4-BE49-F238E27FC236}">
                  <a16:creationId xmlns:a16="http://schemas.microsoft.com/office/drawing/2014/main" id="{8F63A599-03C8-C24E-E13D-EFE3B3A9D991}"/>
                </a:ext>
              </a:extLst>
            </p:cNvPr>
            <p:cNvSpPr/>
            <p:nvPr/>
          </p:nvSpPr>
          <p:spPr>
            <a:xfrm>
              <a:off x="5947523" y="3235810"/>
              <a:ext cx="360252" cy="36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4657"/>
                  </a:moveTo>
                  <a:cubicBezTo>
                    <a:pt x="8670" y="14657"/>
                    <a:pt x="6943" y="12930"/>
                    <a:pt x="6943" y="10800"/>
                  </a:cubicBezTo>
                  <a:cubicBezTo>
                    <a:pt x="6943" y="8670"/>
                    <a:pt x="8670" y="6943"/>
                    <a:pt x="10800" y="6943"/>
                  </a:cubicBezTo>
                  <a:cubicBezTo>
                    <a:pt x="12930" y="6943"/>
                    <a:pt x="14657" y="8670"/>
                    <a:pt x="14657" y="10800"/>
                  </a:cubicBezTo>
                  <a:cubicBezTo>
                    <a:pt x="14657" y="12930"/>
                    <a:pt x="12930" y="14657"/>
                    <a:pt x="10800" y="14657"/>
                  </a:cubicBezTo>
                  <a:close/>
                  <a:moveTo>
                    <a:pt x="20016" y="9930"/>
                  </a:moveTo>
                  <a:cubicBezTo>
                    <a:pt x="21001" y="9522"/>
                    <a:pt x="21600" y="9257"/>
                    <a:pt x="21600" y="9257"/>
                  </a:cubicBezTo>
                  <a:lnTo>
                    <a:pt x="20829" y="6171"/>
                  </a:lnTo>
                  <a:cubicBezTo>
                    <a:pt x="20829" y="6171"/>
                    <a:pt x="20119" y="6283"/>
                    <a:pt x="18990" y="6492"/>
                  </a:cubicBezTo>
                  <a:cubicBezTo>
                    <a:pt x="18430" y="5424"/>
                    <a:pt x="17677" y="4501"/>
                    <a:pt x="16789" y="3749"/>
                  </a:cubicBezTo>
                  <a:cubicBezTo>
                    <a:pt x="17377" y="2418"/>
                    <a:pt x="17743" y="1543"/>
                    <a:pt x="17743" y="1543"/>
                  </a:cubicBezTo>
                  <a:lnTo>
                    <a:pt x="14657" y="0"/>
                  </a:lnTo>
                  <a:cubicBezTo>
                    <a:pt x="14657" y="0"/>
                    <a:pt x="14156" y="750"/>
                    <a:pt x="13405" y="1922"/>
                  </a:cubicBezTo>
                  <a:cubicBezTo>
                    <a:pt x="12297" y="1595"/>
                    <a:pt x="11120" y="1470"/>
                    <a:pt x="9929" y="1584"/>
                  </a:cubicBezTo>
                  <a:cubicBezTo>
                    <a:pt x="9522" y="599"/>
                    <a:pt x="9257" y="0"/>
                    <a:pt x="9257" y="0"/>
                  </a:cubicBezTo>
                  <a:lnTo>
                    <a:pt x="6171" y="771"/>
                  </a:lnTo>
                  <a:cubicBezTo>
                    <a:pt x="6171" y="771"/>
                    <a:pt x="6283" y="1481"/>
                    <a:pt x="6492" y="2610"/>
                  </a:cubicBezTo>
                  <a:cubicBezTo>
                    <a:pt x="5420" y="3172"/>
                    <a:pt x="4494" y="3929"/>
                    <a:pt x="3740" y="4821"/>
                  </a:cubicBezTo>
                  <a:cubicBezTo>
                    <a:pt x="2414" y="4227"/>
                    <a:pt x="1543" y="3857"/>
                    <a:pt x="1543" y="3857"/>
                  </a:cubicBezTo>
                  <a:lnTo>
                    <a:pt x="0" y="6943"/>
                  </a:lnTo>
                  <a:cubicBezTo>
                    <a:pt x="0" y="6943"/>
                    <a:pt x="748" y="7450"/>
                    <a:pt x="1919" y="8207"/>
                  </a:cubicBezTo>
                  <a:cubicBezTo>
                    <a:pt x="1595" y="9313"/>
                    <a:pt x="1471" y="10485"/>
                    <a:pt x="1584" y="11672"/>
                  </a:cubicBezTo>
                  <a:cubicBezTo>
                    <a:pt x="599" y="12078"/>
                    <a:pt x="0" y="12343"/>
                    <a:pt x="0" y="12343"/>
                  </a:cubicBezTo>
                  <a:lnTo>
                    <a:pt x="771" y="15429"/>
                  </a:lnTo>
                  <a:cubicBezTo>
                    <a:pt x="771" y="15429"/>
                    <a:pt x="1480" y="15317"/>
                    <a:pt x="2609" y="15107"/>
                  </a:cubicBezTo>
                  <a:cubicBezTo>
                    <a:pt x="3172" y="16179"/>
                    <a:pt x="3928" y="17106"/>
                    <a:pt x="4820" y="17860"/>
                  </a:cubicBezTo>
                  <a:cubicBezTo>
                    <a:pt x="4227" y="19186"/>
                    <a:pt x="3857" y="20057"/>
                    <a:pt x="3857" y="20057"/>
                  </a:cubicBezTo>
                  <a:lnTo>
                    <a:pt x="6943" y="21600"/>
                  </a:lnTo>
                  <a:cubicBezTo>
                    <a:pt x="6943" y="21600"/>
                    <a:pt x="7449" y="20852"/>
                    <a:pt x="8206" y="19681"/>
                  </a:cubicBezTo>
                  <a:cubicBezTo>
                    <a:pt x="9312" y="20005"/>
                    <a:pt x="10485" y="20129"/>
                    <a:pt x="11672" y="20016"/>
                  </a:cubicBezTo>
                  <a:cubicBezTo>
                    <a:pt x="12078" y="21001"/>
                    <a:pt x="12343" y="21600"/>
                    <a:pt x="12343" y="21600"/>
                  </a:cubicBezTo>
                  <a:lnTo>
                    <a:pt x="15429" y="20829"/>
                  </a:lnTo>
                  <a:cubicBezTo>
                    <a:pt x="15429" y="20829"/>
                    <a:pt x="15317" y="20120"/>
                    <a:pt x="15107" y="18991"/>
                  </a:cubicBezTo>
                  <a:cubicBezTo>
                    <a:pt x="16176" y="18431"/>
                    <a:pt x="17099" y="17676"/>
                    <a:pt x="17852" y="16788"/>
                  </a:cubicBezTo>
                  <a:cubicBezTo>
                    <a:pt x="19183" y="17377"/>
                    <a:pt x="20057" y="17743"/>
                    <a:pt x="20057" y="17743"/>
                  </a:cubicBezTo>
                  <a:lnTo>
                    <a:pt x="21600" y="14657"/>
                  </a:lnTo>
                  <a:cubicBezTo>
                    <a:pt x="21600" y="14657"/>
                    <a:pt x="20851" y="14156"/>
                    <a:pt x="19678" y="13405"/>
                  </a:cubicBezTo>
                  <a:cubicBezTo>
                    <a:pt x="20005" y="12296"/>
                    <a:pt x="20130" y="11120"/>
                    <a:pt x="20016" y="993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28575" tIns="28575" rIns="28575" bIns="28575" numCol="1" anchor="ctr">
              <a:noAutofit/>
            </a:bodyPr>
            <a:lstStyle/>
            <a:p>
              <a:endParaRPr sz="2700"/>
            </a:p>
          </p:txBody>
        </p:sp>
      </p:grpSp>
      <p:grpSp>
        <p:nvGrpSpPr>
          <p:cNvPr id="62" name="Groupe 61">
            <a:extLst>
              <a:ext uri="{FF2B5EF4-FFF2-40B4-BE49-F238E27FC236}">
                <a16:creationId xmlns:a16="http://schemas.microsoft.com/office/drawing/2014/main" id="{44530F00-4AAB-9FA9-48A8-C5BCDA9DFCF4}"/>
              </a:ext>
            </a:extLst>
          </p:cNvPr>
          <p:cNvGrpSpPr/>
          <p:nvPr/>
        </p:nvGrpSpPr>
        <p:grpSpPr>
          <a:xfrm>
            <a:off x="5573137" y="4971479"/>
            <a:ext cx="4909176" cy="676846"/>
            <a:chOff x="5573137" y="4971479"/>
            <a:chExt cx="4909176" cy="676846"/>
          </a:xfrm>
        </p:grpSpPr>
        <p:sp>
          <p:nvSpPr>
            <p:cNvPr id="24" name="Ellipse 23">
              <a:extLst>
                <a:ext uri="{FF2B5EF4-FFF2-40B4-BE49-F238E27FC236}">
                  <a16:creationId xmlns:a16="http://schemas.microsoft.com/office/drawing/2014/main" id="{49444D69-C820-A9A6-24E9-B3CE675B4078}"/>
                </a:ext>
              </a:extLst>
            </p:cNvPr>
            <p:cNvSpPr/>
            <p:nvPr/>
          </p:nvSpPr>
          <p:spPr>
            <a:xfrm>
              <a:off x="5573137" y="4971479"/>
              <a:ext cx="676845" cy="676846"/>
            </a:xfrm>
            <a:prstGeom prst="ellipse">
              <a:avLst/>
            </a:prstGeom>
            <a:solidFill>
              <a:schemeClr val="accent6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9" name="Groupe 38">
              <a:extLst>
                <a:ext uri="{FF2B5EF4-FFF2-40B4-BE49-F238E27FC236}">
                  <a16:creationId xmlns:a16="http://schemas.microsoft.com/office/drawing/2014/main" id="{CE145B92-D7F7-75C2-1E5F-49CC23191471}"/>
                </a:ext>
              </a:extLst>
            </p:cNvPr>
            <p:cNvGrpSpPr/>
            <p:nvPr/>
          </p:nvGrpSpPr>
          <p:grpSpPr>
            <a:xfrm>
              <a:off x="6249982" y="5087915"/>
              <a:ext cx="4232331" cy="454821"/>
              <a:chOff x="5761893" y="1732367"/>
              <a:chExt cx="4773057" cy="512929"/>
            </a:xfrm>
          </p:grpSpPr>
          <p:grpSp>
            <p:nvGrpSpPr>
              <p:cNvPr id="40" name="Groupe 39">
                <a:extLst>
                  <a:ext uri="{FF2B5EF4-FFF2-40B4-BE49-F238E27FC236}">
                    <a16:creationId xmlns:a16="http://schemas.microsoft.com/office/drawing/2014/main" id="{A2FED52C-1E87-E329-016D-289DA53609D3}"/>
                  </a:ext>
                </a:extLst>
              </p:cNvPr>
              <p:cNvGrpSpPr/>
              <p:nvPr/>
            </p:nvGrpSpPr>
            <p:grpSpPr>
              <a:xfrm>
                <a:off x="5761893" y="1732367"/>
                <a:ext cx="4773057" cy="512929"/>
                <a:chOff x="5761893" y="1732367"/>
                <a:chExt cx="4773057" cy="512929"/>
              </a:xfrm>
            </p:grpSpPr>
            <p:grpSp>
              <p:nvGrpSpPr>
                <p:cNvPr id="42" name="Groupe 41">
                  <a:extLst>
                    <a:ext uri="{FF2B5EF4-FFF2-40B4-BE49-F238E27FC236}">
                      <a16:creationId xmlns:a16="http://schemas.microsoft.com/office/drawing/2014/main" id="{782DB0E3-D6C6-DCC5-B4F9-E65992FCAC1D}"/>
                    </a:ext>
                  </a:extLst>
                </p:cNvPr>
                <p:cNvGrpSpPr/>
                <p:nvPr/>
              </p:nvGrpSpPr>
              <p:grpSpPr>
                <a:xfrm>
                  <a:off x="5761893" y="1732367"/>
                  <a:ext cx="4773057" cy="512929"/>
                  <a:chOff x="5761893" y="1732367"/>
                  <a:chExt cx="4773057" cy="512929"/>
                </a:xfrm>
              </p:grpSpPr>
              <p:sp>
                <p:nvSpPr>
                  <p:cNvPr id="44" name="Rectangle à coins arrondis 63">
                    <a:extLst>
                      <a:ext uri="{FF2B5EF4-FFF2-40B4-BE49-F238E27FC236}">
                        <a16:creationId xmlns:a16="http://schemas.microsoft.com/office/drawing/2014/main" id="{445CE332-B9C3-6D36-6EB8-BB455F2271C0}"/>
                      </a:ext>
                    </a:extLst>
                  </p:cNvPr>
                  <p:cNvSpPr/>
                  <p:nvPr/>
                </p:nvSpPr>
                <p:spPr>
                  <a:xfrm>
                    <a:off x="6734475" y="1732367"/>
                    <a:ext cx="3800475" cy="51292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75320"/>
                    <a:endParaRPr lang="fr-FR" sz="240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cxnSp>
                <p:nvCxnSpPr>
                  <p:cNvPr id="45" name="Connecteur droit 44">
                    <a:extLst>
                      <a:ext uri="{FF2B5EF4-FFF2-40B4-BE49-F238E27FC236}">
                        <a16:creationId xmlns:a16="http://schemas.microsoft.com/office/drawing/2014/main" id="{DC6169C4-49EC-0D9E-95CB-32C0EE68A820}"/>
                      </a:ext>
                    </a:extLst>
                  </p:cNvPr>
                  <p:cNvCxnSpPr>
                    <a:cxnSpLocks/>
                    <a:stCxn id="24" idx="6"/>
                    <a:endCxn id="44" idx="1"/>
                  </p:cNvCxnSpPr>
                  <p:nvPr/>
                </p:nvCxnSpPr>
                <p:spPr>
                  <a:xfrm>
                    <a:off x="5761893" y="1982715"/>
                    <a:ext cx="972582" cy="6117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43" name="ZoneTexte 42">
                  <a:extLst>
                    <a:ext uri="{FF2B5EF4-FFF2-40B4-BE49-F238E27FC236}">
                      <a16:creationId xmlns:a16="http://schemas.microsoft.com/office/drawing/2014/main" id="{031CF964-709A-8187-0065-1D8D1B3E46B1}"/>
                    </a:ext>
                  </a:extLst>
                </p:cNvPr>
                <p:cNvSpPr txBox="1"/>
                <p:nvPr/>
              </p:nvSpPr>
              <p:spPr>
                <a:xfrm>
                  <a:off x="7896524" y="1749834"/>
                  <a:ext cx="2638426" cy="46858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defTabSz="975320"/>
                  <a:r>
                    <a:rPr lang="fr-FR" sz="1050" dirty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LOREM IPSUM DOLOR SIT AMET, CONSECTETUER ADIPISCING ELIT</a:t>
                  </a:r>
                </a:p>
              </p:txBody>
            </p:sp>
          </p:grpSp>
          <p:sp>
            <p:nvSpPr>
              <p:cNvPr id="41" name="Ellipse 40">
                <a:extLst>
                  <a:ext uri="{FF2B5EF4-FFF2-40B4-BE49-F238E27FC236}">
                    <a16:creationId xmlns:a16="http://schemas.microsoft.com/office/drawing/2014/main" id="{2CBBA34B-B96B-8ECA-635B-7164E156E13E}"/>
                  </a:ext>
                </a:extLst>
              </p:cNvPr>
              <p:cNvSpPr/>
              <p:nvPr/>
            </p:nvSpPr>
            <p:spPr>
              <a:xfrm>
                <a:off x="6887155" y="1817381"/>
                <a:ext cx="342900" cy="34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75320"/>
                <a:endParaRPr lang="fr-FR" sz="24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48" name="Groupe 47">
              <a:extLst>
                <a:ext uri="{FF2B5EF4-FFF2-40B4-BE49-F238E27FC236}">
                  <a16:creationId xmlns:a16="http://schemas.microsoft.com/office/drawing/2014/main" id="{B04167BA-6068-3ABC-CC83-E8652E177589}"/>
                </a:ext>
              </a:extLst>
            </p:cNvPr>
            <p:cNvGrpSpPr/>
            <p:nvPr/>
          </p:nvGrpSpPr>
          <p:grpSpPr>
            <a:xfrm>
              <a:off x="5708521" y="5101049"/>
              <a:ext cx="402799" cy="365159"/>
              <a:chOff x="9954513" y="3430589"/>
              <a:chExt cx="968375" cy="877887"/>
            </a:xfrm>
            <a:solidFill>
              <a:schemeClr val="bg1"/>
            </a:solidFill>
          </p:grpSpPr>
          <p:sp>
            <p:nvSpPr>
              <p:cNvPr id="49" name="Freeform 23">
                <a:extLst>
                  <a:ext uri="{FF2B5EF4-FFF2-40B4-BE49-F238E27FC236}">
                    <a16:creationId xmlns:a16="http://schemas.microsoft.com/office/drawing/2014/main" id="{299716C6-9F08-6D7F-42F6-5F2E40AB68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954513" y="3803651"/>
                <a:ext cx="968375" cy="504825"/>
              </a:xfrm>
              <a:custGeom>
                <a:avLst/>
                <a:gdLst>
                  <a:gd name="T0" fmla="*/ 581 w 610"/>
                  <a:gd name="T1" fmla="*/ 240 h 318"/>
                  <a:gd name="T2" fmla="*/ 547 w 610"/>
                  <a:gd name="T3" fmla="*/ 240 h 318"/>
                  <a:gd name="T4" fmla="*/ 547 w 610"/>
                  <a:gd name="T5" fmla="*/ 39 h 318"/>
                  <a:gd name="T6" fmla="*/ 581 w 610"/>
                  <a:gd name="T7" fmla="*/ 39 h 318"/>
                  <a:gd name="T8" fmla="*/ 581 w 610"/>
                  <a:gd name="T9" fmla="*/ 0 h 318"/>
                  <a:gd name="T10" fmla="*/ 29 w 610"/>
                  <a:gd name="T11" fmla="*/ 0 h 318"/>
                  <a:gd name="T12" fmla="*/ 29 w 610"/>
                  <a:gd name="T13" fmla="*/ 39 h 318"/>
                  <a:gd name="T14" fmla="*/ 64 w 610"/>
                  <a:gd name="T15" fmla="*/ 39 h 318"/>
                  <a:gd name="T16" fmla="*/ 64 w 610"/>
                  <a:gd name="T17" fmla="*/ 240 h 318"/>
                  <a:gd name="T18" fmla="*/ 29 w 610"/>
                  <a:gd name="T19" fmla="*/ 240 h 318"/>
                  <a:gd name="T20" fmla="*/ 29 w 610"/>
                  <a:gd name="T21" fmla="*/ 274 h 318"/>
                  <a:gd name="T22" fmla="*/ 0 w 610"/>
                  <a:gd name="T23" fmla="*/ 274 h 318"/>
                  <a:gd name="T24" fmla="*/ 0 w 610"/>
                  <a:gd name="T25" fmla="*/ 318 h 318"/>
                  <a:gd name="T26" fmla="*/ 610 w 610"/>
                  <a:gd name="T27" fmla="*/ 318 h 318"/>
                  <a:gd name="T28" fmla="*/ 610 w 610"/>
                  <a:gd name="T29" fmla="*/ 274 h 318"/>
                  <a:gd name="T30" fmla="*/ 581 w 610"/>
                  <a:gd name="T31" fmla="*/ 274 h 318"/>
                  <a:gd name="T32" fmla="*/ 581 w 610"/>
                  <a:gd name="T33" fmla="*/ 240 h 318"/>
                  <a:gd name="T34" fmla="*/ 273 w 610"/>
                  <a:gd name="T35" fmla="*/ 240 h 318"/>
                  <a:gd name="T36" fmla="*/ 273 w 610"/>
                  <a:gd name="T37" fmla="*/ 39 h 318"/>
                  <a:gd name="T38" fmla="*/ 337 w 610"/>
                  <a:gd name="T39" fmla="*/ 39 h 318"/>
                  <a:gd name="T40" fmla="*/ 337 w 610"/>
                  <a:gd name="T41" fmla="*/ 240 h 318"/>
                  <a:gd name="T42" fmla="*/ 273 w 610"/>
                  <a:gd name="T43" fmla="*/ 240 h 318"/>
                  <a:gd name="T44" fmla="*/ 473 w 610"/>
                  <a:gd name="T45" fmla="*/ 240 h 318"/>
                  <a:gd name="T46" fmla="*/ 410 w 610"/>
                  <a:gd name="T47" fmla="*/ 240 h 318"/>
                  <a:gd name="T48" fmla="*/ 410 w 610"/>
                  <a:gd name="T49" fmla="*/ 39 h 318"/>
                  <a:gd name="T50" fmla="*/ 473 w 610"/>
                  <a:gd name="T51" fmla="*/ 39 h 318"/>
                  <a:gd name="T52" fmla="*/ 473 w 610"/>
                  <a:gd name="T53" fmla="*/ 240 h 318"/>
                  <a:gd name="T54" fmla="*/ 137 w 610"/>
                  <a:gd name="T55" fmla="*/ 39 h 318"/>
                  <a:gd name="T56" fmla="*/ 200 w 610"/>
                  <a:gd name="T57" fmla="*/ 39 h 318"/>
                  <a:gd name="T58" fmla="*/ 200 w 610"/>
                  <a:gd name="T59" fmla="*/ 240 h 318"/>
                  <a:gd name="T60" fmla="*/ 137 w 610"/>
                  <a:gd name="T61" fmla="*/ 240 h 318"/>
                  <a:gd name="T62" fmla="*/ 137 w 610"/>
                  <a:gd name="T63" fmla="*/ 39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10" h="318">
                    <a:moveTo>
                      <a:pt x="581" y="240"/>
                    </a:moveTo>
                    <a:lnTo>
                      <a:pt x="547" y="240"/>
                    </a:lnTo>
                    <a:lnTo>
                      <a:pt x="547" y="39"/>
                    </a:lnTo>
                    <a:lnTo>
                      <a:pt x="581" y="39"/>
                    </a:lnTo>
                    <a:lnTo>
                      <a:pt x="581" y="0"/>
                    </a:lnTo>
                    <a:lnTo>
                      <a:pt x="29" y="0"/>
                    </a:lnTo>
                    <a:lnTo>
                      <a:pt x="29" y="39"/>
                    </a:lnTo>
                    <a:lnTo>
                      <a:pt x="64" y="39"/>
                    </a:lnTo>
                    <a:lnTo>
                      <a:pt x="64" y="240"/>
                    </a:lnTo>
                    <a:lnTo>
                      <a:pt x="29" y="240"/>
                    </a:lnTo>
                    <a:lnTo>
                      <a:pt x="29" y="274"/>
                    </a:lnTo>
                    <a:lnTo>
                      <a:pt x="0" y="274"/>
                    </a:lnTo>
                    <a:lnTo>
                      <a:pt x="0" y="318"/>
                    </a:lnTo>
                    <a:lnTo>
                      <a:pt x="610" y="318"/>
                    </a:lnTo>
                    <a:lnTo>
                      <a:pt x="610" y="274"/>
                    </a:lnTo>
                    <a:lnTo>
                      <a:pt x="581" y="274"/>
                    </a:lnTo>
                    <a:lnTo>
                      <a:pt x="581" y="240"/>
                    </a:lnTo>
                    <a:close/>
                    <a:moveTo>
                      <a:pt x="273" y="240"/>
                    </a:moveTo>
                    <a:lnTo>
                      <a:pt x="273" y="39"/>
                    </a:lnTo>
                    <a:lnTo>
                      <a:pt x="337" y="39"/>
                    </a:lnTo>
                    <a:lnTo>
                      <a:pt x="337" y="240"/>
                    </a:lnTo>
                    <a:lnTo>
                      <a:pt x="273" y="240"/>
                    </a:lnTo>
                    <a:close/>
                    <a:moveTo>
                      <a:pt x="473" y="240"/>
                    </a:moveTo>
                    <a:lnTo>
                      <a:pt x="410" y="240"/>
                    </a:lnTo>
                    <a:lnTo>
                      <a:pt x="410" y="39"/>
                    </a:lnTo>
                    <a:lnTo>
                      <a:pt x="473" y="39"/>
                    </a:lnTo>
                    <a:lnTo>
                      <a:pt x="473" y="240"/>
                    </a:lnTo>
                    <a:close/>
                    <a:moveTo>
                      <a:pt x="137" y="39"/>
                    </a:moveTo>
                    <a:lnTo>
                      <a:pt x="200" y="39"/>
                    </a:lnTo>
                    <a:lnTo>
                      <a:pt x="200" y="240"/>
                    </a:lnTo>
                    <a:lnTo>
                      <a:pt x="137" y="240"/>
                    </a:lnTo>
                    <a:lnTo>
                      <a:pt x="137" y="3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0" name="Freeform 24">
                <a:extLst>
                  <a:ext uri="{FF2B5EF4-FFF2-40B4-BE49-F238E27FC236}">
                    <a16:creationId xmlns:a16="http://schemas.microsoft.com/office/drawing/2014/main" id="{610FF98A-80E3-B890-7E9E-3D4338F4F5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54513" y="3430589"/>
                <a:ext cx="968375" cy="357187"/>
              </a:xfrm>
              <a:custGeom>
                <a:avLst/>
                <a:gdLst>
                  <a:gd name="T0" fmla="*/ 303 w 610"/>
                  <a:gd name="T1" fmla="*/ 0 h 225"/>
                  <a:gd name="T2" fmla="*/ 0 w 610"/>
                  <a:gd name="T3" fmla="*/ 206 h 225"/>
                  <a:gd name="T4" fmla="*/ 0 w 610"/>
                  <a:gd name="T5" fmla="*/ 225 h 225"/>
                  <a:gd name="T6" fmla="*/ 610 w 610"/>
                  <a:gd name="T7" fmla="*/ 225 h 225"/>
                  <a:gd name="T8" fmla="*/ 610 w 610"/>
                  <a:gd name="T9" fmla="*/ 206 h 225"/>
                  <a:gd name="T10" fmla="*/ 303 w 610"/>
                  <a:gd name="T11" fmla="*/ 0 h 2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10" h="225">
                    <a:moveTo>
                      <a:pt x="303" y="0"/>
                    </a:moveTo>
                    <a:lnTo>
                      <a:pt x="0" y="206"/>
                    </a:lnTo>
                    <a:lnTo>
                      <a:pt x="0" y="225"/>
                    </a:lnTo>
                    <a:lnTo>
                      <a:pt x="610" y="225"/>
                    </a:lnTo>
                    <a:lnTo>
                      <a:pt x="610" y="206"/>
                    </a:lnTo>
                    <a:lnTo>
                      <a:pt x="30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</p:grpSp>
      </p:grpSp>
      <p:grpSp>
        <p:nvGrpSpPr>
          <p:cNvPr id="61" name="Groupe 60">
            <a:extLst>
              <a:ext uri="{FF2B5EF4-FFF2-40B4-BE49-F238E27FC236}">
                <a16:creationId xmlns:a16="http://schemas.microsoft.com/office/drawing/2014/main" id="{4382A44F-2DA5-45C3-F287-742A32C11954}"/>
              </a:ext>
            </a:extLst>
          </p:cNvPr>
          <p:cNvGrpSpPr/>
          <p:nvPr/>
        </p:nvGrpSpPr>
        <p:grpSpPr>
          <a:xfrm>
            <a:off x="5885743" y="4030071"/>
            <a:ext cx="4899732" cy="676846"/>
            <a:chOff x="5819068" y="4054786"/>
            <a:chExt cx="4899732" cy="676846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C4F6D5AC-B83A-5C81-EA74-81EFCDA68676}"/>
                </a:ext>
              </a:extLst>
            </p:cNvPr>
            <p:cNvSpPr/>
            <p:nvPr/>
          </p:nvSpPr>
          <p:spPr>
            <a:xfrm>
              <a:off x="5819068" y="4054786"/>
              <a:ext cx="676845" cy="6768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F44792C2-0DE1-6F92-6FFF-7A6763B539E5}"/>
                </a:ext>
              </a:extLst>
            </p:cNvPr>
            <p:cNvGrpSpPr/>
            <p:nvPr/>
          </p:nvGrpSpPr>
          <p:grpSpPr>
            <a:xfrm>
              <a:off x="6495913" y="4172852"/>
              <a:ext cx="4222887" cy="454821"/>
              <a:chOff x="5772543" y="1732367"/>
              <a:chExt cx="4762407" cy="512929"/>
            </a:xfrm>
          </p:grpSpPr>
          <p:grpSp>
            <p:nvGrpSpPr>
              <p:cNvPr id="33" name="Groupe 32">
                <a:extLst>
                  <a:ext uri="{FF2B5EF4-FFF2-40B4-BE49-F238E27FC236}">
                    <a16:creationId xmlns:a16="http://schemas.microsoft.com/office/drawing/2014/main" id="{036D57C7-CC98-DFE8-51EC-0B24F88275FE}"/>
                  </a:ext>
                </a:extLst>
              </p:cNvPr>
              <p:cNvGrpSpPr/>
              <p:nvPr/>
            </p:nvGrpSpPr>
            <p:grpSpPr>
              <a:xfrm>
                <a:off x="5772543" y="1732367"/>
                <a:ext cx="4762407" cy="512929"/>
                <a:chOff x="5772543" y="1732367"/>
                <a:chExt cx="4762407" cy="512929"/>
              </a:xfrm>
            </p:grpSpPr>
            <p:grpSp>
              <p:nvGrpSpPr>
                <p:cNvPr id="35" name="Groupe 34">
                  <a:extLst>
                    <a:ext uri="{FF2B5EF4-FFF2-40B4-BE49-F238E27FC236}">
                      <a16:creationId xmlns:a16="http://schemas.microsoft.com/office/drawing/2014/main" id="{A4A8BD4B-31F8-18AD-13F4-23B4FF133297}"/>
                    </a:ext>
                  </a:extLst>
                </p:cNvPr>
                <p:cNvGrpSpPr/>
                <p:nvPr/>
              </p:nvGrpSpPr>
              <p:grpSpPr>
                <a:xfrm>
                  <a:off x="5772543" y="1732367"/>
                  <a:ext cx="4762407" cy="512929"/>
                  <a:chOff x="5772543" y="1732367"/>
                  <a:chExt cx="4762407" cy="512929"/>
                </a:xfrm>
              </p:grpSpPr>
              <p:sp>
                <p:nvSpPr>
                  <p:cNvPr id="37" name="Rectangle à coins arrondis 56">
                    <a:extLst>
                      <a:ext uri="{FF2B5EF4-FFF2-40B4-BE49-F238E27FC236}">
                        <a16:creationId xmlns:a16="http://schemas.microsoft.com/office/drawing/2014/main" id="{330CF3C8-25BA-A5F1-6F8E-51551DD42370}"/>
                      </a:ext>
                    </a:extLst>
                  </p:cNvPr>
                  <p:cNvSpPr/>
                  <p:nvPr/>
                </p:nvSpPr>
                <p:spPr>
                  <a:xfrm>
                    <a:off x="6734475" y="1732367"/>
                    <a:ext cx="3800475" cy="512929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defTabSz="975320"/>
                    <a:endParaRPr lang="fr-FR" sz="2400">
                      <a:solidFill>
                        <a:prstClr val="white"/>
                      </a:solidFill>
                      <a:latin typeface="Arial Narrow" panose="020B0606020202030204" pitchFamily="34" charset="0"/>
                    </a:endParaRPr>
                  </a:p>
                </p:txBody>
              </p:sp>
              <p:cxnSp>
                <p:nvCxnSpPr>
                  <p:cNvPr id="38" name="Connecteur droit 37">
                    <a:extLst>
                      <a:ext uri="{FF2B5EF4-FFF2-40B4-BE49-F238E27FC236}">
                        <a16:creationId xmlns:a16="http://schemas.microsoft.com/office/drawing/2014/main" id="{6FD79127-9030-CBED-098A-5DA41F4C2785}"/>
                      </a:ext>
                    </a:extLst>
                  </p:cNvPr>
                  <p:cNvCxnSpPr>
                    <a:cxnSpLocks/>
                    <a:stCxn id="23" idx="6"/>
                    <a:endCxn id="37" idx="1"/>
                  </p:cNvCxnSpPr>
                  <p:nvPr/>
                </p:nvCxnSpPr>
                <p:spPr>
                  <a:xfrm>
                    <a:off x="5772543" y="1980877"/>
                    <a:ext cx="961932" cy="7955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6" name="ZoneTexte 35">
                  <a:extLst>
                    <a:ext uri="{FF2B5EF4-FFF2-40B4-BE49-F238E27FC236}">
                      <a16:creationId xmlns:a16="http://schemas.microsoft.com/office/drawing/2014/main" id="{3816744E-1ECC-6AA4-A3F0-6FA8B311D493}"/>
                    </a:ext>
                  </a:extLst>
                </p:cNvPr>
                <p:cNvSpPr txBox="1"/>
                <p:nvPr/>
              </p:nvSpPr>
              <p:spPr>
                <a:xfrm>
                  <a:off x="7896524" y="1749834"/>
                  <a:ext cx="2638426" cy="468582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defTabSz="975320"/>
                  <a:r>
                    <a:rPr lang="fr-FR" sz="1050" dirty="0">
                      <a:solidFill>
                        <a:prstClr val="white"/>
                      </a:solidFill>
                      <a:latin typeface="Arial Narrow" panose="020B0606020202030204" pitchFamily="34" charset="0"/>
                    </a:rPr>
                    <a:t>LOREM IPSUM DOLOR SIT AMET, CONSECTETUER ADIPISCING ELIT</a:t>
                  </a:r>
                </a:p>
              </p:txBody>
            </p:sp>
          </p:grpSp>
          <p:sp>
            <p:nvSpPr>
              <p:cNvPr id="34" name="Ellipse 33">
                <a:extLst>
                  <a:ext uri="{FF2B5EF4-FFF2-40B4-BE49-F238E27FC236}">
                    <a16:creationId xmlns:a16="http://schemas.microsoft.com/office/drawing/2014/main" id="{3A7EF027-970D-C571-A9EF-A1CADC710750}"/>
                  </a:ext>
                </a:extLst>
              </p:cNvPr>
              <p:cNvSpPr/>
              <p:nvPr/>
            </p:nvSpPr>
            <p:spPr>
              <a:xfrm>
                <a:off x="6887155" y="1817381"/>
                <a:ext cx="342900" cy="3429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defTabSz="975320"/>
                <a:endParaRPr lang="fr-FR" sz="2400">
                  <a:solidFill>
                    <a:prstClr val="white"/>
                  </a:solidFill>
                  <a:latin typeface="Arial Narrow" panose="020B0606020202030204" pitchFamily="34" charset="0"/>
                </a:endParaRPr>
              </a:p>
            </p:txBody>
          </p:sp>
        </p:grpSp>
        <p:grpSp>
          <p:nvGrpSpPr>
            <p:cNvPr id="51" name="Groupe 50">
              <a:extLst>
                <a:ext uri="{FF2B5EF4-FFF2-40B4-BE49-F238E27FC236}">
                  <a16:creationId xmlns:a16="http://schemas.microsoft.com/office/drawing/2014/main" id="{38EB76D5-0B69-24A3-9BE2-261A44FABC37}"/>
                </a:ext>
              </a:extLst>
            </p:cNvPr>
            <p:cNvGrpSpPr/>
            <p:nvPr/>
          </p:nvGrpSpPr>
          <p:grpSpPr>
            <a:xfrm>
              <a:off x="5904947" y="4153356"/>
              <a:ext cx="496629" cy="479706"/>
              <a:chOff x="3379787" y="4256089"/>
              <a:chExt cx="1211262" cy="1169988"/>
            </a:xfrm>
            <a:solidFill>
              <a:schemeClr val="bg1"/>
            </a:solidFill>
          </p:grpSpPr>
          <p:sp>
            <p:nvSpPr>
              <p:cNvPr id="52" name="Freeform 50">
                <a:extLst>
                  <a:ext uri="{FF2B5EF4-FFF2-40B4-BE49-F238E27FC236}">
                    <a16:creationId xmlns:a16="http://schemas.microsoft.com/office/drawing/2014/main" id="{269BB463-2C41-46FE-038E-98395D2630D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57587" y="4410077"/>
                <a:ext cx="274637" cy="273050"/>
              </a:xfrm>
              <a:custGeom>
                <a:avLst/>
                <a:gdLst>
                  <a:gd name="T0" fmla="*/ 34 w 34"/>
                  <a:gd name="T1" fmla="*/ 29 h 34"/>
                  <a:gd name="T2" fmla="*/ 25 w 34"/>
                  <a:gd name="T3" fmla="*/ 20 h 34"/>
                  <a:gd name="T4" fmla="*/ 27 w 34"/>
                  <a:gd name="T5" fmla="*/ 14 h 34"/>
                  <a:gd name="T6" fmla="*/ 13 w 34"/>
                  <a:gd name="T7" fmla="*/ 0 h 34"/>
                  <a:gd name="T8" fmla="*/ 0 w 34"/>
                  <a:gd name="T9" fmla="*/ 14 h 34"/>
                  <a:gd name="T10" fmla="*/ 13 w 34"/>
                  <a:gd name="T11" fmla="*/ 28 h 34"/>
                  <a:gd name="T12" fmla="*/ 20 w 34"/>
                  <a:gd name="T13" fmla="*/ 25 h 34"/>
                  <a:gd name="T14" fmla="*/ 30 w 34"/>
                  <a:gd name="T15" fmla="*/ 34 h 34"/>
                  <a:gd name="T16" fmla="*/ 34 w 34"/>
                  <a:gd name="T17" fmla="*/ 29 h 34"/>
                  <a:gd name="T18" fmla="*/ 34 w 34"/>
                  <a:gd name="T19" fmla="*/ 29 h 34"/>
                  <a:gd name="T20" fmla="*/ 34 w 34"/>
                  <a:gd name="T21" fmla="*/ 29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" h="34">
                    <a:moveTo>
                      <a:pt x="34" y="29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18"/>
                      <a:pt x="27" y="16"/>
                      <a:pt x="27" y="14"/>
                    </a:cubicBezTo>
                    <a:cubicBezTo>
                      <a:pt x="27" y="6"/>
                      <a:pt x="21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21"/>
                      <a:pt x="6" y="28"/>
                      <a:pt x="13" y="28"/>
                    </a:cubicBezTo>
                    <a:cubicBezTo>
                      <a:pt x="16" y="28"/>
                      <a:pt x="18" y="27"/>
                      <a:pt x="20" y="25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31" y="32"/>
                      <a:pt x="32" y="31"/>
                      <a:pt x="34" y="29"/>
                    </a:cubicBezTo>
                    <a:close/>
                    <a:moveTo>
                      <a:pt x="34" y="29"/>
                    </a:moveTo>
                    <a:cubicBezTo>
                      <a:pt x="34" y="29"/>
                      <a:pt x="34" y="29"/>
                      <a:pt x="34" y="29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89639A31-4CC8-4DBD-DD89-0BACA48949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98924" y="4256089"/>
                <a:ext cx="282575" cy="379413"/>
              </a:xfrm>
              <a:custGeom>
                <a:avLst/>
                <a:gdLst>
                  <a:gd name="T0" fmla="*/ 6 w 35"/>
                  <a:gd name="T1" fmla="*/ 47 h 47"/>
                  <a:gd name="T2" fmla="*/ 18 w 35"/>
                  <a:gd name="T3" fmla="*/ 27 h 47"/>
                  <a:gd name="T4" fmla="*/ 22 w 35"/>
                  <a:gd name="T5" fmla="*/ 27 h 47"/>
                  <a:gd name="T6" fmla="*/ 35 w 35"/>
                  <a:gd name="T7" fmla="*/ 14 h 47"/>
                  <a:gd name="T8" fmla="*/ 22 w 35"/>
                  <a:gd name="T9" fmla="*/ 0 h 47"/>
                  <a:gd name="T10" fmla="*/ 8 w 35"/>
                  <a:gd name="T11" fmla="*/ 14 h 47"/>
                  <a:gd name="T12" fmla="*/ 12 w 35"/>
                  <a:gd name="T13" fmla="*/ 23 h 47"/>
                  <a:gd name="T14" fmla="*/ 0 w 35"/>
                  <a:gd name="T15" fmla="*/ 43 h 47"/>
                  <a:gd name="T16" fmla="*/ 6 w 35"/>
                  <a:gd name="T17" fmla="*/ 47 h 47"/>
                  <a:gd name="T18" fmla="*/ 6 w 35"/>
                  <a:gd name="T19" fmla="*/ 47 h 47"/>
                  <a:gd name="T20" fmla="*/ 6 w 35"/>
                  <a:gd name="T21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47">
                    <a:moveTo>
                      <a:pt x="6" y="47"/>
                    </a:moveTo>
                    <a:cubicBezTo>
                      <a:pt x="18" y="27"/>
                      <a:pt x="18" y="27"/>
                      <a:pt x="18" y="27"/>
                    </a:cubicBezTo>
                    <a:cubicBezTo>
                      <a:pt x="19" y="27"/>
                      <a:pt x="21" y="27"/>
                      <a:pt x="22" y="27"/>
                    </a:cubicBezTo>
                    <a:cubicBezTo>
                      <a:pt x="29" y="27"/>
                      <a:pt x="35" y="21"/>
                      <a:pt x="35" y="14"/>
                    </a:cubicBezTo>
                    <a:cubicBezTo>
                      <a:pt x="35" y="6"/>
                      <a:pt x="29" y="0"/>
                      <a:pt x="22" y="0"/>
                    </a:cubicBezTo>
                    <a:cubicBezTo>
                      <a:pt x="14" y="0"/>
                      <a:pt x="8" y="6"/>
                      <a:pt x="8" y="14"/>
                    </a:cubicBezTo>
                    <a:cubicBezTo>
                      <a:pt x="8" y="17"/>
                      <a:pt x="10" y="21"/>
                      <a:pt x="12" y="2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2" y="44"/>
                      <a:pt x="4" y="46"/>
                      <a:pt x="6" y="47"/>
                    </a:cubicBezTo>
                    <a:close/>
                    <a:moveTo>
                      <a:pt x="6" y="47"/>
                    </a:moveTo>
                    <a:cubicBezTo>
                      <a:pt x="6" y="47"/>
                      <a:pt x="6" y="47"/>
                      <a:pt x="6" y="47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4" name="Freeform 52">
                <a:extLst>
                  <a:ext uri="{FF2B5EF4-FFF2-40B4-BE49-F238E27FC236}">
                    <a16:creationId xmlns:a16="http://schemas.microsoft.com/office/drawing/2014/main" id="{DE0B44B1-73A1-86DA-53E8-9AC7CE2B9C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3387" y="4772027"/>
                <a:ext cx="347662" cy="219075"/>
              </a:xfrm>
              <a:custGeom>
                <a:avLst/>
                <a:gdLst>
                  <a:gd name="T0" fmla="*/ 30 w 43"/>
                  <a:gd name="T1" fmla="*/ 0 h 27"/>
                  <a:gd name="T2" fmla="*/ 17 w 43"/>
                  <a:gd name="T3" fmla="*/ 9 h 27"/>
                  <a:gd name="T4" fmla="*/ 0 w 43"/>
                  <a:gd name="T5" fmla="*/ 7 h 27"/>
                  <a:gd name="T6" fmla="*/ 0 w 43"/>
                  <a:gd name="T7" fmla="*/ 8 h 27"/>
                  <a:gd name="T8" fmla="*/ 0 w 43"/>
                  <a:gd name="T9" fmla="*/ 14 h 27"/>
                  <a:gd name="T10" fmla="*/ 16 w 43"/>
                  <a:gd name="T11" fmla="*/ 16 h 27"/>
                  <a:gd name="T12" fmla="*/ 30 w 43"/>
                  <a:gd name="T13" fmla="*/ 27 h 27"/>
                  <a:gd name="T14" fmla="*/ 43 w 43"/>
                  <a:gd name="T15" fmla="*/ 14 h 27"/>
                  <a:gd name="T16" fmla="*/ 30 w 43"/>
                  <a:gd name="T17" fmla="*/ 0 h 27"/>
                  <a:gd name="T18" fmla="*/ 30 w 43"/>
                  <a:gd name="T19" fmla="*/ 0 h 27"/>
                  <a:gd name="T20" fmla="*/ 30 w 4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" h="27">
                    <a:moveTo>
                      <a:pt x="30" y="0"/>
                    </a:moveTo>
                    <a:cubicBezTo>
                      <a:pt x="24" y="0"/>
                      <a:pt x="19" y="4"/>
                      <a:pt x="17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10"/>
                      <a:pt x="0" y="12"/>
                      <a:pt x="0" y="14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8" y="22"/>
                      <a:pt x="23" y="27"/>
                      <a:pt x="30" y="27"/>
                    </a:cubicBezTo>
                    <a:cubicBezTo>
                      <a:pt x="37" y="27"/>
                      <a:pt x="43" y="21"/>
                      <a:pt x="43" y="14"/>
                    </a:cubicBezTo>
                    <a:cubicBezTo>
                      <a:pt x="43" y="6"/>
                      <a:pt x="37" y="0"/>
                      <a:pt x="30" y="0"/>
                    </a:cubicBezTo>
                    <a:close/>
                    <a:moveTo>
                      <a:pt x="30" y="0"/>
                    </a:moveTo>
                    <a:cubicBezTo>
                      <a:pt x="30" y="0"/>
                      <a:pt x="30" y="0"/>
                      <a:pt x="30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938F9D42-ACF7-474C-1052-F0DF46C6706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994149" y="5070477"/>
                <a:ext cx="217487" cy="355600"/>
              </a:xfrm>
              <a:custGeom>
                <a:avLst/>
                <a:gdLst>
                  <a:gd name="T0" fmla="*/ 14 w 27"/>
                  <a:gd name="T1" fmla="*/ 16 h 44"/>
                  <a:gd name="T2" fmla="*/ 10 w 27"/>
                  <a:gd name="T3" fmla="*/ 0 h 44"/>
                  <a:gd name="T4" fmla="*/ 4 w 27"/>
                  <a:gd name="T5" fmla="*/ 2 h 44"/>
                  <a:gd name="T6" fmla="*/ 8 w 27"/>
                  <a:gd name="T7" fmla="*/ 18 h 44"/>
                  <a:gd name="T8" fmla="*/ 0 w 27"/>
                  <a:gd name="T9" fmla="*/ 30 h 44"/>
                  <a:gd name="T10" fmla="*/ 14 w 27"/>
                  <a:gd name="T11" fmla="*/ 44 h 44"/>
                  <a:gd name="T12" fmla="*/ 27 w 27"/>
                  <a:gd name="T13" fmla="*/ 30 h 44"/>
                  <a:gd name="T14" fmla="*/ 14 w 27"/>
                  <a:gd name="T15" fmla="*/ 16 h 44"/>
                  <a:gd name="T16" fmla="*/ 14 w 27"/>
                  <a:gd name="T17" fmla="*/ 16 h 44"/>
                  <a:gd name="T18" fmla="*/ 14 w 27"/>
                  <a:gd name="T19" fmla="*/ 1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" h="44">
                    <a:moveTo>
                      <a:pt x="14" y="16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8" y="1"/>
                      <a:pt x="6" y="1"/>
                      <a:pt x="4" y="2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3" y="20"/>
                      <a:pt x="0" y="25"/>
                      <a:pt x="0" y="30"/>
                    </a:cubicBezTo>
                    <a:cubicBezTo>
                      <a:pt x="0" y="37"/>
                      <a:pt x="6" y="44"/>
                      <a:pt x="14" y="44"/>
                    </a:cubicBezTo>
                    <a:cubicBezTo>
                      <a:pt x="21" y="44"/>
                      <a:pt x="27" y="37"/>
                      <a:pt x="27" y="30"/>
                    </a:cubicBezTo>
                    <a:cubicBezTo>
                      <a:pt x="27" y="23"/>
                      <a:pt x="22" y="17"/>
                      <a:pt x="14" y="16"/>
                    </a:cubicBezTo>
                    <a:close/>
                    <a:moveTo>
                      <a:pt x="14" y="16"/>
                    </a:moveTo>
                    <a:cubicBezTo>
                      <a:pt x="14" y="16"/>
                      <a:pt x="14" y="16"/>
                      <a:pt x="14" y="16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200D766D-3B30-1A6B-75C6-E36788B5CB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79787" y="4886327"/>
                <a:ext cx="387350" cy="225425"/>
              </a:xfrm>
              <a:custGeom>
                <a:avLst/>
                <a:gdLst>
                  <a:gd name="T0" fmla="*/ 46 w 48"/>
                  <a:gd name="T1" fmla="*/ 0 h 28"/>
                  <a:gd name="T2" fmla="*/ 25 w 48"/>
                  <a:gd name="T3" fmla="*/ 7 h 28"/>
                  <a:gd name="T4" fmla="*/ 14 w 48"/>
                  <a:gd name="T5" fmla="*/ 1 h 28"/>
                  <a:gd name="T6" fmla="*/ 0 w 48"/>
                  <a:gd name="T7" fmla="*/ 15 h 28"/>
                  <a:gd name="T8" fmla="*/ 14 w 48"/>
                  <a:gd name="T9" fmla="*/ 28 h 28"/>
                  <a:gd name="T10" fmla="*/ 27 w 48"/>
                  <a:gd name="T11" fmla="*/ 15 h 28"/>
                  <a:gd name="T12" fmla="*/ 27 w 48"/>
                  <a:gd name="T13" fmla="*/ 14 h 28"/>
                  <a:gd name="T14" fmla="*/ 48 w 48"/>
                  <a:gd name="T15" fmla="*/ 7 h 28"/>
                  <a:gd name="T16" fmla="*/ 46 w 48"/>
                  <a:gd name="T17" fmla="*/ 0 h 28"/>
                  <a:gd name="T18" fmla="*/ 46 w 48"/>
                  <a:gd name="T19" fmla="*/ 0 h 28"/>
                  <a:gd name="T20" fmla="*/ 46 w 48"/>
                  <a:gd name="T21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28">
                    <a:moveTo>
                      <a:pt x="46" y="0"/>
                    </a:moveTo>
                    <a:cubicBezTo>
                      <a:pt x="25" y="7"/>
                      <a:pt x="25" y="7"/>
                      <a:pt x="25" y="7"/>
                    </a:cubicBezTo>
                    <a:cubicBezTo>
                      <a:pt x="23" y="4"/>
                      <a:pt x="18" y="1"/>
                      <a:pt x="14" y="1"/>
                    </a:cubicBezTo>
                    <a:cubicBezTo>
                      <a:pt x="6" y="1"/>
                      <a:pt x="0" y="7"/>
                      <a:pt x="0" y="15"/>
                    </a:cubicBezTo>
                    <a:cubicBezTo>
                      <a:pt x="0" y="22"/>
                      <a:pt x="6" y="28"/>
                      <a:pt x="14" y="28"/>
                    </a:cubicBezTo>
                    <a:cubicBezTo>
                      <a:pt x="21" y="28"/>
                      <a:pt x="27" y="22"/>
                      <a:pt x="27" y="15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48" y="7"/>
                      <a:pt x="48" y="7"/>
                      <a:pt x="48" y="7"/>
                    </a:cubicBezTo>
                    <a:cubicBezTo>
                      <a:pt x="47" y="5"/>
                      <a:pt x="46" y="3"/>
                      <a:pt x="46" y="0"/>
                    </a:cubicBezTo>
                    <a:close/>
                    <a:moveTo>
                      <a:pt x="46" y="0"/>
                    </a:move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5661E0B7-56E4-72D3-0075-CBA52CA49C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6824" y="4643439"/>
                <a:ext cx="381000" cy="379413"/>
              </a:xfrm>
              <a:custGeom>
                <a:avLst/>
                <a:gdLst>
                  <a:gd name="T0" fmla="*/ 47 w 47"/>
                  <a:gd name="T1" fmla="*/ 24 h 47"/>
                  <a:gd name="T2" fmla="*/ 23 w 47"/>
                  <a:gd name="T3" fmla="*/ 47 h 47"/>
                  <a:gd name="T4" fmla="*/ 0 w 47"/>
                  <a:gd name="T5" fmla="*/ 24 h 47"/>
                  <a:gd name="T6" fmla="*/ 23 w 47"/>
                  <a:gd name="T7" fmla="*/ 0 h 47"/>
                  <a:gd name="T8" fmla="*/ 47 w 47"/>
                  <a:gd name="T9" fmla="*/ 24 h 47"/>
                  <a:gd name="T10" fmla="*/ 47 w 47"/>
                  <a:gd name="T11" fmla="*/ 24 h 47"/>
                  <a:gd name="T12" fmla="*/ 47 w 47"/>
                  <a:gd name="T13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47">
                    <a:moveTo>
                      <a:pt x="47" y="24"/>
                    </a:moveTo>
                    <a:cubicBezTo>
                      <a:pt x="47" y="37"/>
                      <a:pt x="36" y="47"/>
                      <a:pt x="23" y="47"/>
                    </a:cubicBezTo>
                    <a:cubicBezTo>
                      <a:pt x="10" y="47"/>
                      <a:pt x="0" y="37"/>
                      <a:pt x="0" y="24"/>
                    </a:cubicBezTo>
                    <a:cubicBezTo>
                      <a:pt x="0" y="11"/>
                      <a:pt x="10" y="0"/>
                      <a:pt x="23" y="0"/>
                    </a:cubicBezTo>
                    <a:cubicBezTo>
                      <a:pt x="36" y="0"/>
                      <a:pt x="47" y="11"/>
                      <a:pt x="47" y="24"/>
                    </a:cubicBezTo>
                    <a:close/>
                    <a:moveTo>
                      <a:pt x="47" y="24"/>
                    </a:moveTo>
                    <a:cubicBezTo>
                      <a:pt x="47" y="24"/>
                      <a:pt x="47" y="24"/>
                      <a:pt x="47" y="24"/>
                    </a:cubicBezTo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fr-FR" sz="1350"/>
              </a:p>
            </p:txBody>
          </p:sp>
        </p:grpSp>
      </p:grpSp>
      <p:grpSp>
        <p:nvGrpSpPr>
          <p:cNvPr id="58" name="Groupe 57">
            <a:extLst>
              <a:ext uri="{FF2B5EF4-FFF2-40B4-BE49-F238E27FC236}">
                <a16:creationId xmlns:a16="http://schemas.microsoft.com/office/drawing/2014/main" id="{13C18F8D-2D75-D1AF-FBC3-66C787D26761}"/>
              </a:ext>
            </a:extLst>
          </p:cNvPr>
          <p:cNvGrpSpPr/>
          <p:nvPr/>
        </p:nvGrpSpPr>
        <p:grpSpPr>
          <a:xfrm>
            <a:off x="1248939" y="2316214"/>
            <a:ext cx="3448510" cy="3448511"/>
            <a:chOff x="1248939" y="2316214"/>
            <a:chExt cx="3448510" cy="3448511"/>
          </a:xfrm>
        </p:grpSpPr>
        <p:sp>
          <p:nvSpPr>
            <p:cNvPr id="15" name="Ellipse 14">
              <a:extLst>
                <a:ext uri="{FF2B5EF4-FFF2-40B4-BE49-F238E27FC236}">
                  <a16:creationId xmlns:a16="http://schemas.microsoft.com/office/drawing/2014/main" id="{058E2E0B-0BC4-C8CE-1B46-1416EE329FB8}"/>
                </a:ext>
              </a:extLst>
            </p:cNvPr>
            <p:cNvSpPr/>
            <p:nvPr/>
          </p:nvSpPr>
          <p:spPr>
            <a:xfrm>
              <a:off x="1248939" y="2316214"/>
              <a:ext cx="3448510" cy="3448511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tint val="66000"/>
                    <a:satMod val="160000"/>
                  </a:schemeClr>
                </a:gs>
                <a:gs pos="50000">
                  <a:schemeClr val="tx1">
                    <a:tint val="44500"/>
                    <a:satMod val="160000"/>
                  </a:schemeClr>
                </a:gs>
                <a:gs pos="100000">
                  <a:schemeClr val="tx1">
                    <a:tint val="23500"/>
                    <a:satMod val="16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75320"/>
              <a:endParaRPr lang="fr-FR" sz="24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" name="Ellipse 15">
              <a:extLst>
                <a:ext uri="{FF2B5EF4-FFF2-40B4-BE49-F238E27FC236}">
                  <a16:creationId xmlns:a16="http://schemas.microsoft.com/office/drawing/2014/main" id="{4FB4EF2B-0107-00DC-491D-04C34D930C33}"/>
                </a:ext>
              </a:extLst>
            </p:cNvPr>
            <p:cNvSpPr/>
            <p:nvPr/>
          </p:nvSpPr>
          <p:spPr>
            <a:xfrm>
              <a:off x="1558364" y="2627348"/>
              <a:ext cx="2826243" cy="282624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75320"/>
              <a:endParaRPr lang="fr-FR" sz="24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D45263A0-8F23-B0EB-4BA9-F470D92EF912}"/>
                </a:ext>
              </a:extLst>
            </p:cNvPr>
            <p:cNvSpPr/>
            <p:nvPr/>
          </p:nvSpPr>
          <p:spPr>
            <a:xfrm>
              <a:off x="1702051" y="2771035"/>
              <a:ext cx="2538868" cy="253886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75320"/>
              <a:endParaRPr lang="fr-FR" sz="24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8" name="Ellipse 17">
              <a:extLst>
                <a:ext uri="{FF2B5EF4-FFF2-40B4-BE49-F238E27FC236}">
                  <a16:creationId xmlns:a16="http://schemas.microsoft.com/office/drawing/2014/main" id="{890FCDCC-86BF-5E7C-E35D-E4E344D5D590}"/>
                </a:ext>
              </a:extLst>
            </p:cNvPr>
            <p:cNvSpPr/>
            <p:nvPr/>
          </p:nvSpPr>
          <p:spPr>
            <a:xfrm>
              <a:off x="1785870" y="2853145"/>
              <a:ext cx="2374653" cy="23746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tx2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975320"/>
              <a:endParaRPr lang="fr-FR" sz="2400">
                <a:solidFill>
                  <a:prstClr val="white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5523B9B9-1DCD-C00B-4725-95B01A0F4C4E}"/>
                </a:ext>
              </a:extLst>
            </p:cNvPr>
            <p:cNvSpPr txBox="1"/>
            <p:nvPr/>
          </p:nvSpPr>
          <p:spPr>
            <a:xfrm>
              <a:off x="1248942" y="3312591"/>
              <a:ext cx="3445091" cy="461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75320"/>
              <a:r>
                <a:rPr lang="fr-FR" sz="2400" dirty="0">
                  <a:solidFill>
                    <a:prstClr val="black"/>
                  </a:solidFill>
                  <a:latin typeface="Arial Narrow" panose="020B0606020202030204" pitchFamily="34" charset="0"/>
                </a:rPr>
                <a:t>CLIENTS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A16696A8-28DA-1F27-4D79-1D0A0C5A12E9}"/>
                </a:ext>
              </a:extLst>
            </p:cNvPr>
            <p:cNvSpPr txBox="1"/>
            <p:nvPr/>
          </p:nvSpPr>
          <p:spPr>
            <a:xfrm>
              <a:off x="1978242" y="3757353"/>
              <a:ext cx="1986485" cy="954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75320"/>
              <a:r>
                <a:rPr lang="fr-FR" sz="1400" dirty="0">
                  <a:solidFill>
                    <a:prstClr val="black"/>
                  </a:solidFill>
                  <a:latin typeface="Arial Narrow" panose="020B0606020202030204" pitchFamily="34" charset="0"/>
                </a:rPr>
                <a:t>Lorem ipsum dolor sit amet, consectetuer adipiscing elit. Maecenas porttitor congue massa.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652960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38" name="Group 42538"/>
          <p:cNvGrpSpPr/>
          <p:nvPr/>
        </p:nvGrpSpPr>
        <p:grpSpPr>
          <a:xfrm>
            <a:off x="2415006" y="-3035"/>
            <a:ext cx="7270620" cy="6855141"/>
            <a:chOff x="0" y="0"/>
            <a:chExt cx="10340752" cy="9749831"/>
          </a:xfrm>
        </p:grpSpPr>
        <p:grpSp>
          <p:nvGrpSpPr>
            <p:cNvPr id="42518" name="Group 42518"/>
            <p:cNvGrpSpPr/>
            <p:nvPr/>
          </p:nvGrpSpPr>
          <p:grpSpPr>
            <a:xfrm>
              <a:off x="0" y="1444337"/>
              <a:ext cx="10340752" cy="7048193"/>
              <a:chOff x="0" y="0"/>
              <a:chExt cx="10340751" cy="7048192"/>
            </a:xfrm>
          </p:grpSpPr>
          <p:grpSp>
            <p:nvGrpSpPr>
              <p:cNvPr id="42508" name="Group 42508"/>
              <p:cNvGrpSpPr/>
              <p:nvPr/>
            </p:nvGrpSpPr>
            <p:grpSpPr>
              <a:xfrm>
                <a:off x="7800751" y="0"/>
                <a:ext cx="2540001" cy="1489373"/>
                <a:chOff x="0" y="0"/>
                <a:chExt cx="2540000" cy="1489372"/>
              </a:xfrm>
            </p:grpSpPr>
            <p:sp>
              <p:nvSpPr>
                <p:cNvPr id="42506" name="Shape 42506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solidFill>
                        <a:schemeClr val="tx2"/>
                      </a:solidFill>
                      <a:latin typeface="+mn-lt"/>
                    </a:rPr>
                    <a:t>Fringilla Amet</a:t>
                  </a:r>
                </a:p>
              </p:txBody>
            </p:sp>
            <p:sp>
              <p:nvSpPr>
                <p:cNvPr id="42507" name="Shape 42507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Sed posuere consectetur est at. Praesent cursus magna, vel scelerisque nisl lorem sit consectetur et.</a:t>
                  </a:r>
                </a:p>
              </p:txBody>
            </p:sp>
          </p:grpSp>
          <p:grpSp>
            <p:nvGrpSpPr>
              <p:cNvPr id="42511" name="Group 42511"/>
              <p:cNvGrpSpPr/>
              <p:nvPr/>
            </p:nvGrpSpPr>
            <p:grpSpPr>
              <a:xfrm>
                <a:off x="0" y="1852939"/>
                <a:ext cx="2540000" cy="1489374"/>
                <a:chOff x="0" y="0"/>
                <a:chExt cx="2540000" cy="1489372"/>
              </a:xfrm>
            </p:grpSpPr>
            <p:sp>
              <p:nvSpPr>
                <p:cNvPr id="42509" name="Shape 42509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solidFill>
                        <a:schemeClr val="accent5"/>
                      </a:solidFill>
                      <a:latin typeface="+mn-lt"/>
                    </a:rPr>
                    <a:t>Sit Ultricies Dolor</a:t>
                  </a:r>
                </a:p>
              </p:txBody>
            </p:sp>
            <p:sp>
              <p:nvSpPr>
                <p:cNvPr id="42510" name="Shape 42510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Nullam id dolor id vehicula ut id elit. Duis mollis, commodo luctus, nisi erat ligula, eget lacinia odio sem nec elit.</a:t>
                  </a:r>
                </a:p>
              </p:txBody>
            </p:sp>
          </p:grpSp>
          <p:grpSp>
            <p:nvGrpSpPr>
              <p:cNvPr id="42514" name="Group 42514"/>
              <p:cNvGrpSpPr/>
              <p:nvPr/>
            </p:nvGrpSpPr>
            <p:grpSpPr>
              <a:xfrm>
                <a:off x="7800751" y="3705879"/>
                <a:ext cx="2540001" cy="1489374"/>
                <a:chOff x="0" y="0"/>
                <a:chExt cx="2540000" cy="1489372"/>
              </a:xfrm>
            </p:grpSpPr>
            <p:sp>
              <p:nvSpPr>
                <p:cNvPr id="42512" name="Shape 42512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solidFill>
                        <a:schemeClr val="accent1"/>
                      </a:solidFill>
                      <a:latin typeface="+mn-lt"/>
                    </a:rPr>
                    <a:t>Pellentesque Ipsum</a:t>
                  </a:r>
                </a:p>
              </p:txBody>
            </p:sp>
            <p:sp>
              <p:nvSpPr>
                <p:cNvPr id="42513" name="Shape 42513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Aenean eu leo quam ornare sem lacinia quam venenatis. Praesent commodo cursus consectetur et.</a:t>
                  </a:r>
                </a:p>
              </p:txBody>
            </p:sp>
          </p:grpSp>
          <p:grpSp>
            <p:nvGrpSpPr>
              <p:cNvPr id="42517" name="Group 42517"/>
              <p:cNvGrpSpPr/>
              <p:nvPr/>
            </p:nvGrpSpPr>
            <p:grpSpPr>
              <a:xfrm>
                <a:off x="0" y="5558819"/>
                <a:ext cx="2540000" cy="1489374"/>
                <a:chOff x="0" y="0"/>
                <a:chExt cx="2540000" cy="1489372"/>
              </a:xfrm>
            </p:grpSpPr>
            <p:sp>
              <p:nvSpPr>
                <p:cNvPr id="42515" name="Shape 42515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latin typeface="+mn-lt"/>
                    </a:rPr>
                    <a:t>Vehicula Dapibus</a:t>
                  </a:r>
                </a:p>
              </p:txBody>
            </p:sp>
            <p:sp>
              <p:nvSpPr>
                <p:cNvPr id="42516" name="Shape 42516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Nullam id dolor id nibh ultricies vehicula ut id elit. Etiam porta sem malesuada magna mollis euismod.</a:t>
                  </a:r>
                </a:p>
              </p:txBody>
            </p:sp>
          </p:grpSp>
        </p:grpSp>
        <p:grpSp>
          <p:nvGrpSpPr>
            <p:cNvPr id="42537" name="Group 42537"/>
            <p:cNvGrpSpPr/>
            <p:nvPr/>
          </p:nvGrpSpPr>
          <p:grpSpPr>
            <a:xfrm>
              <a:off x="2741079" y="0"/>
              <a:ext cx="4858595" cy="9749831"/>
              <a:chOff x="0" y="0"/>
              <a:chExt cx="4858593" cy="9749830"/>
            </a:xfrm>
          </p:grpSpPr>
          <p:grpSp>
            <p:nvGrpSpPr>
              <p:cNvPr id="42531" name="Group 42531"/>
              <p:cNvGrpSpPr/>
              <p:nvPr/>
            </p:nvGrpSpPr>
            <p:grpSpPr>
              <a:xfrm>
                <a:off x="1409297" y="0"/>
                <a:ext cx="2179698" cy="9749830"/>
                <a:chOff x="0" y="0"/>
                <a:chExt cx="2179696" cy="9749829"/>
              </a:xfrm>
            </p:grpSpPr>
            <p:grpSp>
              <p:nvGrpSpPr>
                <p:cNvPr id="42525" name="Group 42525"/>
                <p:cNvGrpSpPr/>
                <p:nvPr/>
              </p:nvGrpSpPr>
              <p:grpSpPr>
                <a:xfrm>
                  <a:off x="0" y="0"/>
                  <a:ext cx="2179697" cy="9749830"/>
                  <a:chOff x="0" y="0"/>
                  <a:chExt cx="2179696" cy="9749829"/>
                </a:xfrm>
              </p:grpSpPr>
              <p:sp>
                <p:nvSpPr>
                  <p:cNvPr id="42519" name="Shape 42519"/>
                  <p:cNvSpPr/>
                  <p:nvPr/>
                </p:nvSpPr>
                <p:spPr>
                  <a:xfrm>
                    <a:off x="1084974" y="0"/>
                    <a:ext cx="1" cy="9749830"/>
                  </a:xfrm>
                  <a:prstGeom prst="line">
                    <a:avLst/>
                  </a:prstGeom>
                  <a:noFill/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35718" tIns="35718" rIns="35718" bIns="35718" numCol="1" anchor="ctr">
                    <a:noAutofit/>
                  </a:bodyPr>
                  <a:lstStyle/>
                  <a:p>
                    <a:endParaRPr sz="1266"/>
                  </a:p>
                </p:txBody>
              </p:sp>
              <p:grpSp>
                <p:nvGrpSpPr>
                  <p:cNvPr id="42524" name="Group 42524"/>
                  <p:cNvGrpSpPr/>
                  <p:nvPr/>
                </p:nvGrpSpPr>
                <p:grpSpPr>
                  <a:xfrm>
                    <a:off x="0" y="1892309"/>
                    <a:ext cx="2179697" cy="5558821"/>
                    <a:chOff x="0" y="0"/>
                    <a:chExt cx="2179696" cy="5558819"/>
                  </a:xfrm>
                </p:grpSpPr>
                <p:sp>
                  <p:nvSpPr>
                    <p:cNvPr id="42520" name="Shape 42520"/>
                    <p:cNvSpPr/>
                    <p:nvPr/>
                  </p:nvSpPr>
                  <p:spPr>
                    <a:xfrm flipV="1">
                      <a:off x="1248188" y="0"/>
                      <a:ext cx="931509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  <p:sp>
                  <p:nvSpPr>
                    <p:cNvPr id="42521" name="Shape 42521"/>
                    <p:cNvSpPr/>
                    <p:nvPr/>
                  </p:nvSpPr>
                  <p:spPr>
                    <a:xfrm flipH="1">
                      <a:off x="0" y="1852939"/>
                      <a:ext cx="931508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  <p:sp>
                  <p:nvSpPr>
                    <p:cNvPr id="42522" name="Shape 42522"/>
                    <p:cNvSpPr/>
                    <p:nvPr/>
                  </p:nvSpPr>
                  <p:spPr>
                    <a:xfrm>
                      <a:off x="1248188" y="3705879"/>
                      <a:ext cx="931509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  <p:sp>
                  <p:nvSpPr>
                    <p:cNvPr id="42523" name="Shape 42523"/>
                    <p:cNvSpPr/>
                    <p:nvPr/>
                  </p:nvSpPr>
                  <p:spPr>
                    <a:xfrm flipH="1">
                      <a:off x="0" y="5558819"/>
                      <a:ext cx="931508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</p:grpSp>
            </p:grpSp>
            <p:grpSp>
              <p:nvGrpSpPr>
                <p:cNvPr id="42530" name="Group 42530"/>
                <p:cNvGrpSpPr/>
                <p:nvPr/>
              </p:nvGrpSpPr>
              <p:grpSpPr>
                <a:xfrm>
                  <a:off x="923272" y="1730608"/>
                  <a:ext cx="333153" cy="5882224"/>
                  <a:chOff x="0" y="0"/>
                  <a:chExt cx="333151" cy="5882223"/>
                </a:xfrm>
              </p:grpSpPr>
              <p:sp>
                <p:nvSpPr>
                  <p:cNvPr id="42526" name="Shape 42526"/>
                  <p:cNvSpPr/>
                  <p:nvPr/>
                </p:nvSpPr>
                <p:spPr>
                  <a:xfrm>
                    <a:off x="0" y="0"/>
                    <a:ext cx="323404" cy="323404"/>
                  </a:xfrm>
                  <a:prstGeom prst="ellipse">
                    <a:avLst/>
                  </a:prstGeom>
                  <a:solidFill>
                    <a:schemeClr val="tx2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2527" name="Shape 42527"/>
                  <p:cNvSpPr/>
                  <p:nvPr/>
                </p:nvSpPr>
                <p:spPr>
                  <a:xfrm flipH="1">
                    <a:off x="9748" y="1852939"/>
                    <a:ext cx="323404" cy="323405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2528" name="Shape 42528"/>
                  <p:cNvSpPr/>
                  <p:nvPr/>
                </p:nvSpPr>
                <p:spPr>
                  <a:xfrm>
                    <a:off x="0" y="3705879"/>
                    <a:ext cx="323404" cy="32340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2529" name="Shape 42529"/>
                  <p:cNvSpPr/>
                  <p:nvPr/>
                </p:nvSpPr>
                <p:spPr>
                  <a:xfrm flipH="1">
                    <a:off x="9748" y="5558819"/>
                    <a:ext cx="323404" cy="323405"/>
                  </a:xfrm>
                  <a:prstGeom prst="ellipse">
                    <a:avLst/>
                  </a:prstGeom>
                  <a:solidFill>
                    <a:srgbClr val="3197E0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</p:grpSp>
          </p:grpSp>
          <p:grpSp>
            <p:nvGrpSpPr>
              <p:cNvPr id="42536" name="Group 42536"/>
              <p:cNvGrpSpPr/>
              <p:nvPr/>
            </p:nvGrpSpPr>
            <p:grpSpPr>
              <a:xfrm>
                <a:off x="0" y="1274464"/>
                <a:ext cx="4858593" cy="6572222"/>
                <a:chOff x="0" y="0"/>
                <a:chExt cx="4858592" cy="6572221"/>
              </a:xfrm>
            </p:grpSpPr>
            <p:sp>
              <p:nvSpPr>
                <p:cNvPr id="42532" name="Shape 42532"/>
                <p:cNvSpPr/>
                <p:nvPr/>
              </p:nvSpPr>
              <p:spPr>
                <a:xfrm>
                  <a:off x="3720458" y="0"/>
                  <a:ext cx="1138134" cy="101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solidFill>
                        <a:schemeClr val="tx2"/>
                      </a:solidFill>
                      <a:latin typeface="+mn-lt"/>
                    </a:rPr>
                    <a:t>1</a:t>
                  </a:r>
                </a:p>
              </p:txBody>
            </p:sp>
            <p:sp>
              <p:nvSpPr>
                <p:cNvPr id="42533" name="Shape 42533"/>
                <p:cNvSpPr/>
                <p:nvPr/>
              </p:nvSpPr>
              <p:spPr>
                <a:xfrm>
                  <a:off x="0" y="1852939"/>
                  <a:ext cx="1138133" cy="1013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r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solidFill>
                        <a:schemeClr val="accent5"/>
                      </a:solidFill>
                      <a:latin typeface="+mn-lt"/>
                    </a:rPr>
                    <a:t>2</a:t>
                  </a:r>
                </a:p>
              </p:txBody>
            </p:sp>
            <p:sp>
              <p:nvSpPr>
                <p:cNvPr id="42534" name="Shape 42534"/>
                <p:cNvSpPr/>
                <p:nvPr/>
              </p:nvSpPr>
              <p:spPr>
                <a:xfrm>
                  <a:off x="3720458" y="3705879"/>
                  <a:ext cx="1138134" cy="1013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solidFill>
                        <a:schemeClr val="accent1"/>
                      </a:solidFill>
                      <a:latin typeface="+mn-lt"/>
                    </a:rPr>
                    <a:t>3</a:t>
                  </a:r>
                </a:p>
              </p:txBody>
            </p:sp>
            <p:sp>
              <p:nvSpPr>
                <p:cNvPr id="42535" name="Shape 42535"/>
                <p:cNvSpPr/>
                <p:nvPr/>
              </p:nvSpPr>
              <p:spPr>
                <a:xfrm>
                  <a:off x="0" y="5558819"/>
                  <a:ext cx="1138133" cy="1013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r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latin typeface="+mn-lt"/>
                    </a:rPr>
                    <a:t>4</a:t>
                  </a:r>
                </a:p>
              </p:txBody>
            </p:sp>
          </p:grpSp>
        </p:grp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2ADE56FC-E00B-E1EC-D410-6D1D5BD8F4F6}"/>
              </a:ext>
            </a:extLst>
          </p:cNvPr>
          <p:cNvSpPr txBox="1">
            <a:spLocks/>
          </p:cNvSpPr>
          <p:nvPr/>
        </p:nvSpPr>
        <p:spPr>
          <a:xfrm>
            <a:off x="205810" y="424412"/>
            <a:ext cx="5635119" cy="582325"/>
          </a:xfrm>
          <a:prstGeom prst="rect">
            <a:avLst/>
          </a:prstGeom>
        </p:spPr>
        <p:txBody>
          <a:bodyPr>
            <a:normAutofit fontScale="3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fr-FR" cap="all" dirty="0"/>
              <a:t>Donnez l’illusion que les diapos n’en forment</a:t>
            </a:r>
          </a:p>
          <a:p>
            <a:pPr>
              <a:lnSpc>
                <a:spcPct val="120000"/>
              </a:lnSpc>
            </a:pPr>
            <a:r>
              <a:rPr lang="fr-FR" cap="all" dirty="0"/>
              <a:t>Qu’une seule Avec l’effet de transition « Pousser »</a:t>
            </a:r>
          </a:p>
        </p:txBody>
      </p:sp>
    </p:spTree>
    <p:extLst>
      <p:ext uri="{BB962C8B-B14F-4D97-AF65-F5344CB8AC3E}">
        <p14:creationId xmlns:p14="http://schemas.microsoft.com/office/powerpoint/2010/main" val="191513725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72" name="Group 42572"/>
          <p:cNvGrpSpPr/>
          <p:nvPr/>
        </p:nvGrpSpPr>
        <p:grpSpPr>
          <a:xfrm>
            <a:off x="2415006" y="-3035"/>
            <a:ext cx="7270619" cy="6855140"/>
            <a:chOff x="0" y="0"/>
            <a:chExt cx="10340751" cy="9749829"/>
          </a:xfrm>
        </p:grpSpPr>
        <p:grpSp>
          <p:nvGrpSpPr>
            <p:cNvPr id="42552" name="Group 42552"/>
            <p:cNvGrpSpPr/>
            <p:nvPr/>
          </p:nvGrpSpPr>
          <p:grpSpPr>
            <a:xfrm>
              <a:off x="0" y="1444337"/>
              <a:ext cx="10340752" cy="7048193"/>
              <a:chOff x="0" y="0"/>
              <a:chExt cx="10340751" cy="7048192"/>
            </a:xfrm>
          </p:grpSpPr>
          <p:grpSp>
            <p:nvGrpSpPr>
              <p:cNvPr id="42542" name="Group 42542"/>
              <p:cNvGrpSpPr/>
              <p:nvPr/>
            </p:nvGrpSpPr>
            <p:grpSpPr>
              <a:xfrm>
                <a:off x="7800751" y="0"/>
                <a:ext cx="2540001" cy="1489373"/>
                <a:chOff x="0" y="0"/>
                <a:chExt cx="2540000" cy="1489372"/>
              </a:xfrm>
            </p:grpSpPr>
            <p:sp>
              <p:nvSpPr>
                <p:cNvPr id="42540" name="Shape 42540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solidFill>
                        <a:schemeClr val="tx2"/>
                      </a:solidFill>
                      <a:latin typeface="+mn-lt"/>
                    </a:rPr>
                    <a:t>Quam Nullam</a:t>
                  </a:r>
                </a:p>
              </p:txBody>
            </p:sp>
            <p:sp>
              <p:nvSpPr>
                <p:cNvPr id="42541" name="Shape 42541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Nullam id dolor id vehicula ut id elit. Duis mollis, commodo luctus, nisi erat ligula, eget lacinia odio sem nec elit.</a:t>
                  </a:r>
                </a:p>
              </p:txBody>
            </p:sp>
          </p:grpSp>
          <p:grpSp>
            <p:nvGrpSpPr>
              <p:cNvPr id="42545" name="Group 42545"/>
              <p:cNvGrpSpPr/>
              <p:nvPr/>
            </p:nvGrpSpPr>
            <p:grpSpPr>
              <a:xfrm>
                <a:off x="0" y="1852939"/>
                <a:ext cx="2540000" cy="1489374"/>
                <a:chOff x="0" y="0"/>
                <a:chExt cx="2540000" cy="1489372"/>
              </a:xfrm>
            </p:grpSpPr>
            <p:sp>
              <p:nvSpPr>
                <p:cNvPr id="42543" name="Shape 42543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latin typeface="+mn-lt"/>
                    </a:rPr>
                    <a:t>Nullam Pharetra</a:t>
                  </a:r>
                </a:p>
              </p:txBody>
            </p:sp>
            <p:sp>
              <p:nvSpPr>
                <p:cNvPr id="42544" name="Shape 42544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Donec sed odio ullamcorper non metus auctor fringilla. Lorem ipsum dolor sit amet, consectetur adipiscing elit.</a:t>
                  </a:r>
                </a:p>
              </p:txBody>
            </p:sp>
          </p:grpSp>
          <p:grpSp>
            <p:nvGrpSpPr>
              <p:cNvPr id="42548" name="Group 42548"/>
              <p:cNvGrpSpPr/>
              <p:nvPr/>
            </p:nvGrpSpPr>
            <p:grpSpPr>
              <a:xfrm>
                <a:off x="7800751" y="3705879"/>
                <a:ext cx="2540001" cy="1489374"/>
                <a:chOff x="0" y="0"/>
                <a:chExt cx="2540000" cy="1489372"/>
              </a:xfrm>
            </p:grpSpPr>
            <p:sp>
              <p:nvSpPr>
                <p:cNvPr id="42546" name="Shape 42546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latin typeface="+mn-lt"/>
                    </a:rPr>
                    <a:t>Ultricies Consectetur</a:t>
                  </a:r>
                </a:p>
              </p:txBody>
            </p:sp>
            <p:sp>
              <p:nvSpPr>
                <p:cNvPr id="42547" name="Shape 42547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Nullam id dolor id nibh ultricies vehicula ut id elit. Lorem ipsum dolor sit amet, consectetur adipiscing elit.</a:t>
                  </a:r>
                </a:p>
              </p:txBody>
            </p:sp>
          </p:grpSp>
          <p:grpSp>
            <p:nvGrpSpPr>
              <p:cNvPr id="42551" name="Group 42551"/>
              <p:cNvGrpSpPr/>
              <p:nvPr/>
            </p:nvGrpSpPr>
            <p:grpSpPr>
              <a:xfrm>
                <a:off x="0" y="5558819"/>
                <a:ext cx="2540000" cy="1489374"/>
                <a:chOff x="0" y="0"/>
                <a:chExt cx="2540000" cy="1489372"/>
              </a:xfrm>
            </p:grpSpPr>
            <p:sp>
              <p:nvSpPr>
                <p:cNvPr id="42549" name="Shape 42549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solidFill>
                        <a:schemeClr val="accent1"/>
                      </a:solidFill>
                      <a:latin typeface="+mn-lt"/>
                    </a:rPr>
                    <a:t>Tellus Aenean</a:t>
                  </a:r>
                </a:p>
              </p:txBody>
            </p:sp>
            <p:sp>
              <p:nvSpPr>
                <p:cNvPr id="42550" name="Shape 42550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Nullam quis risus eget urna mollis ornare vel. Morbi leo risus, porta ac consectetur ac, vestibulum at eros.</a:t>
                  </a:r>
                </a:p>
              </p:txBody>
            </p:sp>
          </p:grpSp>
        </p:grpSp>
        <p:grpSp>
          <p:nvGrpSpPr>
            <p:cNvPr id="42571" name="Group 42571"/>
            <p:cNvGrpSpPr/>
            <p:nvPr/>
          </p:nvGrpSpPr>
          <p:grpSpPr>
            <a:xfrm>
              <a:off x="2741079" y="0"/>
              <a:ext cx="4858593" cy="9749830"/>
              <a:chOff x="0" y="0"/>
              <a:chExt cx="4858591" cy="9749829"/>
            </a:xfrm>
          </p:grpSpPr>
          <p:grpSp>
            <p:nvGrpSpPr>
              <p:cNvPr id="42565" name="Group 42565"/>
              <p:cNvGrpSpPr/>
              <p:nvPr/>
            </p:nvGrpSpPr>
            <p:grpSpPr>
              <a:xfrm>
                <a:off x="1409297" y="0"/>
                <a:ext cx="2179698" cy="9749830"/>
                <a:chOff x="0" y="0"/>
                <a:chExt cx="2179696" cy="9749829"/>
              </a:xfrm>
            </p:grpSpPr>
            <p:grpSp>
              <p:nvGrpSpPr>
                <p:cNvPr id="42559" name="Group 42559"/>
                <p:cNvGrpSpPr/>
                <p:nvPr/>
              </p:nvGrpSpPr>
              <p:grpSpPr>
                <a:xfrm>
                  <a:off x="0" y="0"/>
                  <a:ext cx="2179697" cy="9749830"/>
                  <a:chOff x="0" y="0"/>
                  <a:chExt cx="2179696" cy="9749829"/>
                </a:xfrm>
              </p:grpSpPr>
              <p:sp>
                <p:nvSpPr>
                  <p:cNvPr id="42553" name="Shape 42553"/>
                  <p:cNvSpPr/>
                  <p:nvPr/>
                </p:nvSpPr>
                <p:spPr>
                  <a:xfrm>
                    <a:off x="1084974" y="0"/>
                    <a:ext cx="1" cy="9749830"/>
                  </a:xfrm>
                  <a:prstGeom prst="line">
                    <a:avLst/>
                  </a:prstGeom>
                  <a:noFill/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35718" tIns="35718" rIns="35718" bIns="35718" numCol="1" anchor="ctr">
                    <a:noAutofit/>
                  </a:bodyPr>
                  <a:lstStyle/>
                  <a:p>
                    <a:endParaRPr sz="1266"/>
                  </a:p>
                </p:txBody>
              </p:sp>
              <p:grpSp>
                <p:nvGrpSpPr>
                  <p:cNvPr id="42558" name="Group 42558"/>
                  <p:cNvGrpSpPr/>
                  <p:nvPr/>
                </p:nvGrpSpPr>
                <p:grpSpPr>
                  <a:xfrm>
                    <a:off x="0" y="1892309"/>
                    <a:ext cx="2179697" cy="5558821"/>
                    <a:chOff x="0" y="0"/>
                    <a:chExt cx="2179696" cy="5558819"/>
                  </a:xfrm>
                </p:grpSpPr>
                <p:sp>
                  <p:nvSpPr>
                    <p:cNvPr id="42554" name="Shape 42554"/>
                    <p:cNvSpPr/>
                    <p:nvPr/>
                  </p:nvSpPr>
                  <p:spPr>
                    <a:xfrm flipV="1">
                      <a:off x="1248188" y="0"/>
                      <a:ext cx="931509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  <p:sp>
                  <p:nvSpPr>
                    <p:cNvPr id="42555" name="Shape 42555"/>
                    <p:cNvSpPr/>
                    <p:nvPr/>
                  </p:nvSpPr>
                  <p:spPr>
                    <a:xfrm flipH="1">
                      <a:off x="0" y="1852939"/>
                      <a:ext cx="931508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  <p:sp>
                  <p:nvSpPr>
                    <p:cNvPr id="42556" name="Shape 42556"/>
                    <p:cNvSpPr/>
                    <p:nvPr/>
                  </p:nvSpPr>
                  <p:spPr>
                    <a:xfrm>
                      <a:off x="1248188" y="3705879"/>
                      <a:ext cx="931509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  <p:sp>
                  <p:nvSpPr>
                    <p:cNvPr id="42557" name="Shape 42557"/>
                    <p:cNvSpPr/>
                    <p:nvPr/>
                  </p:nvSpPr>
                  <p:spPr>
                    <a:xfrm flipH="1">
                      <a:off x="0" y="5558819"/>
                      <a:ext cx="931508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</p:grpSp>
            </p:grpSp>
            <p:grpSp>
              <p:nvGrpSpPr>
                <p:cNvPr id="42564" name="Group 42564"/>
                <p:cNvGrpSpPr/>
                <p:nvPr/>
              </p:nvGrpSpPr>
              <p:grpSpPr>
                <a:xfrm>
                  <a:off x="923272" y="1730608"/>
                  <a:ext cx="333153" cy="5882224"/>
                  <a:chOff x="0" y="0"/>
                  <a:chExt cx="333151" cy="5882223"/>
                </a:xfrm>
              </p:grpSpPr>
              <p:sp>
                <p:nvSpPr>
                  <p:cNvPr id="42560" name="Shape 42560"/>
                  <p:cNvSpPr/>
                  <p:nvPr/>
                </p:nvSpPr>
                <p:spPr>
                  <a:xfrm>
                    <a:off x="0" y="0"/>
                    <a:ext cx="323404" cy="323404"/>
                  </a:xfrm>
                  <a:prstGeom prst="ellipse">
                    <a:avLst/>
                  </a:prstGeom>
                  <a:solidFill>
                    <a:srgbClr val="3484C9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2561" name="Shape 42561"/>
                  <p:cNvSpPr/>
                  <p:nvPr/>
                </p:nvSpPr>
                <p:spPr>
                  <a:xfrm flipH="1">
                    <a:off x="9748" y="1852939"/>
                    <a:ext cx="323404" cy="323405"/>
                  </a:xfrm>
                  <a:prstGeom prst="ellipse">
                    <a:avLst/>
                  </a:prstGeom>
                  <a:solidFill>
                    <a:srgbClr val="649ABC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2562" name="Shape 42562"/>
                  <p:cNvSpPr/>
                  <p:nvPr/>
                </p:nvSpPr>
                <p:spPr>
                  <a:xfrm>
                    <a:off x="0" y="3705879"/>
                    <a:ext cx="323404" cy="323405"/>
                  </a:xfrm>
                  <a:prstGeom prst="ellipse">
                    <a:avLst/>
                  </a:prstGeom>
                  <a:solidFill>
                    <a:srgbClr val="B9B9B9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2563" name="Shape 42563"/>
                  <p:cNvSpPr/>
                  <p:nvPr/>
                </p:nvSpPr>
                <p:spPr>
                  <a:xfrm flipH="1">
                    <a:off x="9748" y="5558819"/>
                    <a:ext cx="323404" cy="32340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</p:grpSp>
          </p:grpSp>
          <p:grpSp>
            <p:nvGrpSpPr>
              <p:cNvPr id="42570" name="Group 42570"/>
              <p:cNvGrpSpPr/>
              <p:nvPr/>
            </p:nvGrpSpPr>
            <p:grpSpPr>
              <a:xfrm>
                <a:off x="0" y="1274464"/>
                <a:ext cx="4858592" cy="6572221"/>
                <a:chOff x="0" y="0"/>
                <a:chExt cx="4858591" cy="6572220"/>
              </a:xfrm>
            </p:grpSpPr>
            <p:sp>
              <p:nvSpPr>
                <p:cNvPr id="42566" name="Shape 42566"/>
                <p:cNvSpPr/>
                <p:nvPr/>
              </p:nvSpPr>
              <p:spPr>
                <a:xfrm>
                  <a:off x="3720458" y="0"/>
                  <a:ext cx="1138134" cy="101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solidFill>
                        <a:schemeClr val="tx2"/>
                      </a:solidFill>
                      <a:latin typeface="+mn-lt"/>
                    </a:rPr>
                    <a:t>5</a:t>
                  </a:r>
                </a:p>
              </p:txBody>
            </p:sp>
            <p:sp>
              <p:nvSpPr>
                <p:cNvPr id="42567" name="Shape 42567"/>
                <p:cNvSpPr/>
                <p:nvPr/>
              </p:nvSpPr>
              <p:spPr>
                <a:xfrm>
                  <a:off x="0" y="1852939"/>
                  <a:ext cx="1138133" cy="1013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r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latin typeface="+mn-lt"/>
                    </a:rPr>
                    <a:t>6</a:t>
                  </a:r>
                </a:p>
              </p:txBody>
            </p:sp>
            <p:sp>
              <p:nvSpPr>
                <p:cNvPr id="42568" name="Shape 42568"/>
                <p:cNvSpPr/>
                <p:nvPr/>
              </p:nvSpPr>
              <p:spPr>
                <a:xfrm>
                  <a:off x="3720458" y="3705879"/>
                  <a:ext cx="1138134" cy="1013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solidFill>
                        <a:srgbClr val="B9B9B9"/>
                      </a:solidFill>
                      <a:latin typeface="+mn-lt"/>
                    </a:rPr>
                    <a:t>7</a:t>
                  </a:r>
                </a:p>
              </p:txBody>
            </p:sp>
            <p:sp>
              <p:nvSpPr>
                <p:cNvPr id="42569" name="Shape 42569"/>
                <p:cNvSpPr/>
                <p:nvPr/>
              </p:nvSpPr>
              <p:spPr>
                <a:xfrm>
                  <a:off x="0" y="5558819"/>
                  <a:ext cx="1138133" cy="1013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r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solidFill>
                        <a:schemeClr val="accent1"/>
                      </a:solidFill>
                      <a:latin typeface="+mn-lt"/>
                    </a:rPr>
                    <a:t>8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97812646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95" name="Group 42595"/>
          <p:cNvGrpSpPr/>
          <p:nvPr/>
        </p:nvGrpSpPr>
        <p:grpSpPr>
          <a:xfrm>
            <a:off x="2415007" y="-3036"/>
            <a:ext cx="7270621" cy="3916619"/>
            <a:chOff x="0" y="0"/>
            <a:chExt cx="10340751" cy="5570470"/>
          </a:xfrm>
        </p:grpSpPr>
        <p:grpSp>
          <p:nvGrpSpPr>
            <p:cNvPr id="42580" name="Group 42580"/>
            <p:cNvGrpSpPr/>
            <p:nvPr/>
          </p:nvGrpSpPr>
          <p:grpSpPr>
            <a:xfrm>
              <a:off x="0" y="1444337"/>
              <a:ext cx="10340752" cy="3342313"/>
              <a:chOff x="0" y="0"/>
              <a:chExt cx="10340751" cy="3342312"/>
            </a:xfrm>
          </p:grpSpPr>
          <p:grpSp>
            <p:nvGrpSpPr>
              <p:cNvPr id="42576" name="Group 42576"/>
              <p:cNvGrpSpPr/>
              <p:nvPr/>
            </p:nvGrpSpPr>
            <p:grpSpPr>
              <a:xfrm>
                <a:off x="7800751" y="0"/>
                <a:ext cx="2540001" cy="1489373"/>
                <a:chOff x="0" y="0"/>
                <a:chExt cx="2540000" cy="1489372"/>
              </a:xfrm>
            </p:grpSpPr>
            <p:sp>
              <p:nvSpPr>
                <p:cNvPr id="42574" name="Shape 42574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latin typeface="+mn-lt"/>
                    </a:rPr>
                    <a:t>Lorem Risus</a:t>
                  </a:r>
                </a:p>
              </p:txBody>
            </p:sp>
            <p:sp>
              <p:nvSpPr>
                <p:cNvPr id="42575" name="Shape 42575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Cras mattis consectetur purus sit amet fermentum. Nullam id dolor id nibh ultricies vehicula ut id elit.</a:t>
                  </a:r>
                </a:p>
              </p:txBody>
            </p:sp>
          </p:grpSp>
          <p:grpSp>
            <p:nvGrpSpPr>
              <p:cNvPr id="42579" name="Group 42579"/>
              <p:cNvGrpSpPr/>
              <p:nvPr/>
            </p:nvGrpSpPr>
            <p:grpSpPr>
              <a:xfrm>
                <a:off x="0" y="1852939"/>
                <a:ext cx="2540000" cy="1489374"/>
                <a:chOff x="0" y="0"/>
                <a:chExt cx="2540000" cy="1489372"/>
              </a:xfrm>
            </p:grpSpPr>
            <p:sp>
              <p:nvSpPr>
                <p:cNvPr id="42577" name="Shape 42577"/>
                <p:cNvSpPr/>
                <p:nvPr/>
              </p:nvSpPr>
              <p:spPr>
                <a:xfrm>
                  <a:off x="0" y="0"/>
                  <a:ext cx="2540000" cy="311428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b">
                  <a:noAutofit/>
                </a:bodyPr>
                <a:lstStyle>
                  <a:lvl1pPr algn="l" defTabSz="584200">
                    <a:lnSpc>
                      <a:spcPct val="110000"/>
                    </a:lnSpc>
                    <a:spcBef>
                      <a:spcPts val="3000"/>
                    </a:spcBef>
                    <a:defRPr sz="2000">
                      <a:solidFill>
                        <a:srgbClr val="3483C9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406">
                      <a:latin typeface="+mn-lt"/>
                    </a:rPr>
                    <a:t>Ornare Tortor</a:t>
                  </a:r>
                </a:p>
              </p:txBody>
            </p:sp>
            <p:sp>
              <p:nvSpPr>
                <p:cNvPr id="42578" name="Shape 42578"/>
                <p:cNvSpPr/>
                <p:nvPr/>
              </p:nvSpPr>
              <p:spPr>
                <a:xfrm>
                  <a:off x="0" y="409872"/>
                  <a:ext cx="2540000" cy="10795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t">
                  <a:noAutofit/>
                </a:bodyPr>
                <a:lstStyle>
                  <a:lvl1pPr algn="l" defTabSz="584200">
                    <a:lnSpc>
                      <a:spcPct val="120000"/>
                    </a:lnSpc>
                    <a:spcBef>
                      <a:spcPts val="1000"/>
                    </a:spcBef>
                    <a:defRPr sz="1600">
                      <a:solidFill>
                        <a:srgbClr val="4D4D4D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lvl1pPr>
                </a:lstStyle>
                <a:p>
                  <a:r>
                    <a:rPr sz="1125">
                      <a:latin typeface="+mn-lt"/>
                    </a:rPr>
                    <a:t>Donec ullamcorper nulla non metus auctor fringilla. Cras justo odio, dapibus facilisis in, egestas eget quam.</a:t>
                  </a:r>
                </a:p>
              </p:txBody>
            </p:sp>
          </p:grpSp>
        </p:grpSp>
        <p:grpSp>
          <p:nvGrpSpPr>
            <p:cNvPr id="42594" name="Group 42594"/>
            <p:cNvGrpSpPr/>
            <p:nvPr/>
          </p:nvGrpSpPr>
          <p:grpSpPr>
            <a:xfrm>
              <a:off x="2741079" y="-1"/>
              <a:ext cx="4858593" cy="5570471"/>
              <a:chOff x="0" y="0"/>
              <a:chExt cx="4858591" cy="5570470"/>
            </a:xfrm>
          </p:grpSpPr>
          <p:grpSp>
            <p:nvGrpSpPr>
              <p:cNvPr id="42590" name="Group 42590"/>
              <p:cNvGrpSpPr/>
              <p:nvPr/>
            </p:nvGrpSpPr>
            <p:grpSpPr>
              <a:xfrm>
                <a:off x="1409297" y="-1"/>
                <a:ext cx="2179698" cy="5570471"/>
                <a:chOff x="0" y="0"/>
                <a:chExt cx="2179696" cy="5570470"/>
              </a:xfrm>
            </p:grpSpPr>
            <p:grpSp>
              <p:nvGrpSpPr>
                <p:cNvPr id="42586" name="Group 42586"/>
                <p:cNvGrpSpPr/>
                <p:nvPr/>
              </p:nvGrpSpPr>
              <p:grpSpPr>
                <a:xfrm>
                  <a:off x="0" y="0"/>
                  <a:ext cx="2179697" cy="5570470"/>
                  <a:chOff x="0" y="0"/>
                  <a:chExt cx="2179696" cy="5570469"/>
                </a:xfrm>
              </p:grpSpPr>
              <p:sp>
                <p:nvSpPr>
                  <p:cNvPr id="42581" name="Shape 42581"/>
                  <p:cNvSpPr/>
                  <p:nvPr/>
                </p:nvSpPr>
                <p:spPr>
                  <a:xfrm>
                    <a:off x="1084974" y="0"/>
                    <a:ext cx="1" cy="5538720"/>
                  </a:xfrm>
                  <a:prstGeom prst="line">
                    <a:avLst/>
                  </a:prstGeom>
                  <a:noFill/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35718" tIns="35718" rIns="35718" bIns="35718" numCol="1" anchor="ctr">
                    <a:noAutofit/>
                  </a:bodyPr>
                  <a:lstStyle/>
                  <a:p>
                    <a:endParaRPr sz="1266"/>
                  </a:p>
                </p:txBody>
              </p:sp>
              <p:grpSp>
                <p:nvGrpSpPr>
                  <p:cNvPr id="42585" name="Group 42585"/>
                  <p:cNvGrpSpPr/>
                  <p:nvPr/>
                </p:nvGrpSpPr>
                <p:grpSpPr>
                  <a:xfrm>
                    <a:off x="0" y="1892309"/>
                    <a:ext cx="2179697" cy="3678161"/>
                    <a:chOff x="0" y="0"/>
                    <a:chExt cx="2179696" cy="3678159"/>
                  </a:xfrm>
                </p:grpSpPr>
                <p:sp>
                  <p:nvSpPr>
                    <p:cNvPr id="42582" name="Shape 42582"/>
                    <p:cNvSpPr/>
                    <p:nvPr/>
                  </p:nvSpPr>
                  <p:spPr>
                    <a:xfrm flipV="1">
                      <a:off x="1248188" y="0"/>
                      <a:ext cx="931509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  <p:sp>
                  <p:nvSpPr>
                    <p:cNvPr id="42583" name="Shape 42583"/>
                    <p:cNvSpPr/>
                    <p:nvPr/>
                  </p:nvSpPr>
                  <p:spPr>
                    <a:xfrm flipH="1">
                      <a:off x="0" y="1852939"/>
                      <a:ext cx="931508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  <p:sp>
                  <p:nvSpPr>
                    <p:cNvPr id="42584" name="Shape 42584"/>
                    <p:cNvSpPr/>
                    <p:nvPr/>
                  </p:nvSpPr>
                  <p:spPr>
                    <a:xfrm flipH="1">
                      <a:off x="619220" y="3678159"/>
                      <a:ext cx="931508" cy="1"/>
                    </a:xfrm>
                    <a:prstGeom prst="line">
                      <a:avLst/>
                    </a:prstGeom>
                    <a:noFill/>
                    <a:ln w="63500" cap="flat">
                      <a:solidFill>
                        <a:srgbClr val="E5E5E5"/>
                      </a:solidFill>
                      <a:prstDash val="solid"/>
                      <a:miter lim="400000"/>
                    </a:ln>
                    <a:effectLst/>
                  </p:spPr>
                  <p:txBody>
                    <a:bodyPr wrap="square" lIns="35718" tIns="35718" rIns="35718" bIns="35718" numCol="1" anchor="ctr">
                      <a:noAutofit/>
                    </a:bodyPr>
                    <a:lstStyle/>
                    <a:p>
                      <a:endParaRPr sz="1266"/>
                    </a:p>
                  </p:txBody>
                </p:sp>
              </p:grpSp>
            </p:grpSp>
            <p:grpSp>
              <p:nvGrpSpPr>
                <p:cNvPr id="42589" name="Group 42589"/>
                <p:cNvGrpSpPr/>
                <p:nvPr/>
              </p:nvGrpSpPr>
              <p:grpSpPr>
                <a:xfrm>
                  <a:off x="923272" y="1730608"/>
                  <a:ext cx="333153" cy="2176344"/>
                  <a:chOff x="0" y="0"/>
                  <a:chExt cx="333151" cy="2176343"/>
                </a:xfrm>
              </p:grpSpPr>
              <p:sp>
                <p:nvSpPr>
                  <p:cNvPr id="42587" name="Shape 42587"/>
                  <p:cNvSpPr/>
                  <p:nvPr/>
                </p:nvSpPr>
                <p:spPr>
                  <a:xfrm>
                    <a:off x="0" y="0"/>
                    <a:ext cx="323404" cy="323404"/>
                  </a:xfrm>
                  <a:prstGeom prst="ellipse">
                    <a:avLst/>
                  </a:prstGeom>
                  <a:solidFill>
                    <a:srgbClr val="7F7F7F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  <p:sp>
                <p:nvSpPr>
                  <p:cNvPr id="42588" name="Shape 42588"/>
                  <p:cNvSpPr/>
                  <p:nvPr/>
                </p:nvSpPr>
                <p:spPr>
                  <a:xfrm flipH="1">
                    <a:off x="9748" y="1852939"/>
                    <a:ext cx="323404" cy="323405"/>
                  </a:xfrm>
                  <a:prstGeom prst="ellipse">
                    <a:avLst/>
                  </a:prstGeom>
                  <a:solidFill>
                    <a:srgbClr val="666666"/>
                  </a:solidFill>
                  <a:ln w="63500" cap="flat">
                    <a:solidFill>
                      <a:srgbClr val="E5E5E5"/>
                    </a:solidFill>
                    <a:prstDash val="solid"/>
                    <a:miter lim="400000"/>
                  </a:ln>
                  <a:effectLst/>
                </p:spPr>
                <p:txBody>
                  <a:bodyPr wrap="square" lIns="0" tIns="0" rIns="0" bIns="0" numCol="1" anchor="t">
                    <a:noAutofit/>
                  </a:bodyPr>
                  <a:lstStyle/>
                  <a:p>
                    <a:endParaRPr sz="1266"/>
                  </a:p>
                </p:txBody>
              </p:sp>
            </p:grpSp>
          </p:grpSp>
          <p:grpSp>
            <p:nvGrpSpPr>
              <p:cNvPr id="42593" name="Group 42593"/>
              <p:cNvGrpSpPr/>
              <p:nvPr/>
            </p:nvGrpSpPr>
            <p:grpSpPr>
              <a:xfrm>
                <a:off x="0" y="1274464"/>
                <a:ext cx="4858592" cy="2866342"/>
                <a:chOff x="0" y="0"/>
                <a:chExt cx="4858591" cy="2866340"/>
              </a:xfrm>
            </p:grpSpPr>
            <p:sp>
              <p:nvSpPr>
                <p:cNvPr id="42591" name="Shape 42591"/>
                <p:cNvSpPr/>
                <p:nvPr/>
              </p:nvSpPr>
              <p:spPr>
                <a:xfrm>
                  <a:off x="3720458" y="0"/>
                  <a:ext cx="1138134" cy="1013401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l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latin typeface="+mn-lt"/>
                    </a:rPr>
                    <a:t>9</a:t>
                  </a:r>
                </a:p>
              </p:txBody>
            </p:sp>
            <p:sp>
              <p:nvSpPr>
                <p:cNvPr id="42592" name="Shape 42592"/>
                <p:cNvSpPr/>
                <p:nvPr/>
              </p:nvSpPr>
              <p:spPr>
                <a:xfrm>
                  <a:off x="0" y="1852939"/>
                  <a:ext cx="1138133" cy="1013402"/>
                </a:xfrm>
                <a:prstGeom prst="rect">
                  <a:avLst/>
                </a:prstGeom>
                <a:noFill/>
                <a:ln w="12700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:ma14="http://schemas.microsoft.com/office/mac/drawingml/2011/main" xmlns="" val="1"/>
                  </a:ext>
                </a:extLst>
              </p:spPr>
              <p:txBody>
                <a:bodyPr wrap="square" lIns="0" tIns="0" rIns="0" bIns="0" numCol="1" anchor="ctr">
                  <a:noAutofit/>
                </a:bodyPr>
                <a:lstStyle>
                  <a:lvl1pPr algn="r">
                    <a:defRPr sz="8000">
                      <a:solidFill>
                        <a:srgbClr val="3483C8"/>
                      </a:solidFill>
                      <a:latin typeface="+mj-lt"/>
                      <a:ea typeface="+mj-ea"/>
                      <a:cs typeface="+mj-cs"/>
                      <a:sym typeface="Helvetica Neue UltraLight"/>
                    </a:defRPr>
                  </a:lvl1pPr>
                </a:lstStyle>
                <a:p>
                  <a:r>
                    <a:rPr sz="5625">
                      <a:latin typeface="+mn-lt"/>
                    </a:rPr>
                    <a:t>10</a:t>
                  </a:r>
                </a:p>
              </p:txBody>
            </p:sp>
          </p:grpSp>
        </p:grpSp>
      </p:grpSp>
      <p:sp>
        <p:nvSpPr>
          <p:cNvPr id="4" name="Freeform 18">
            <a:extLst>
              <a:ext uri="{FF2B5EF4-FFF2-40B4-BE49-F238E27FC236}">
                <a16:creationId xmlns:a16="http://schemas.microsoft.com/office/drawing/2014/main" id="{D47D4F2A-A5D8-BFF1-31F9-77B58939645F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075147" y="4486093"/>
            <a:ext cx="603504" cy="713232"/>
          </a:xfrm>
          <a:custGeom>
            <a:avLst/>
            <a:gdLst>
              <a:gd name="T0" fmla="*/ 453 w 633"/>
              <a:gd name="T1" fmla="*/ 483 h 679"/>
              <a:gd name="T2" fmla="*/ 408 w 633"/>
              <a:gd name="T3" fmla="*/ 435 h 679"/>
              <a:gd name="T4" fmla="*/ 440 w 633"/>
              <a:gd name="T5" fmla="*/ 461 h 679"/>
              <a:gd name="T6" fmla="*/ 401 w 633"/>
              <a:gd name="T7" fmla="*/ 34 h 679"/>
              <a:gd name="T8" fmla="*/ 319 w 633"/>
              <a:gd name="T9" fmla="*/ 3 h 679"/>
              <a:gd name="T10" fmla="*/ 112 w 633"/>
              <a:gd name="T11" fmla="*/ 244 h 679"/>
              <a:gd name="T12" fmla="*/ 190 w 633"/>
              <a:gd name="T13" fmla="*/ 459 h 679"/>
              <a:gd name="T14" fmla="*/ 226 w 633"/>
              <a:gd name="T15" fmla="*/ 430 h 679"/>
              <a:gd name="T16" fmla="*/ 180 w 633"/>
              <a:gd name="T17" fmla="*/ 483 h 679"/>
              <a:gd name="T18" fmla="*/ 3 w 633"/>
              <a:gd name="T19" fmla="*/ 616 h 679"/>
              <a:gd name="T20" fmla="*/ 24 w 633"/>
              <a:gd name="T21" fmla="*/ 679 h 679"/>
              <a:gd name="T22" fmla="*/ 319 w 633"/>
              <a:gd name="T23" fmla="*/ 679 h 679"/>
              <a:gd name="T24" fmla="*/ 610 w 633"/>
              <a:gd name="T25" fmla="*/ 679 h 679"/>
              <a:gd name="T26" fmla="*/ 631 w 633"/>
              <a:gd name="T27" fmla="*/ 616 h 679"/>
              <a:gd name="T28" fmla="*/ 453 w 633"/>
              <a:gd name="T29" fmla="*/ 483 h 679"/>
              <a:gd name="T30" fmla="*/ 189 w 633"/>
              <a:gd name="T31" fmla="*/ 332 h 679"/>
              <a:gd name="T32" fmla="*/ 173 w 633"/>
              <a:gd name="T33" fmla="*/ 325 h 679"/>
              <a:gd name="T34" fmla="*/ 319 w 633"/>
              <a:gd name="T35" fmla="*/ 191 h 679"/>
              <a:gd name="T36" fmla="*/ 354 w 633"/>
              <a:gd name="T37" fmla="*/ 159 h 679"/>
              <a:gd name="T38" fmla="*/ 319 w 633"/>
              <a:gd name="T39" fmla="*/ 211 h 679"/>
              <a:gd name="T40" fmla="*/ 219 w 633"/>
              <a:gd name="T41" fmla="*/ 314 h 679"/>
              <a:gd name="T42" fmla="*/ 319 w 633"/>
              <a:gd name="T43" fmla="*/ 279 h 679"/>
              <a:gd name="T44" fmla="*/ 413 w 633"/>
              <a:gd name="T45" fmla="*/ 192 h 679"/>
              <a:gd name="T46" fmla="*/ 464 w 633"/>
              <a:gd name="T47" fmla="*/ 321 h 679"/>
              <a:gd name="T48" fmla="*/ 444 w 633"/>
              <a:gd name="T49" fmla="*/ 332 h 679"/>
              <a:gd name="T50" fmla="*/ 319 w 633"/>
              <a:gd name="T51" fmla="*/ 431 h 679"/>
              <a:gd name="T52" fmla="*/ 317 w 633"/>
              <a:gd name="T53" fmla="*/ 431 h 679"/>
              <a:gd name="T54" fmla="*/ 189 w 633"/>
              <a:gd name="T55" fmla="*/ 332 h 679"/>
              <a:gd name="T56" fmla="*/ 319 w 633"/>
              <a:gd name="T57" fmla="*/ 640 h 679"/>
              <a:gd name="T58" fmla="*/ 83 w 633"/>
              <a:gd name="T59" fmla="*/ 540 h 679"/>
              <a:gd name="T60" fmla="*/ 197 w 633"/>
              <a:gd name="T61" fmla="*/ 501 h 679"/>
              <a:gd name="T62" fmla="*/ 248 w 633"/>
              <a:gd name="T63" fmla="*/ 433 h 679"/>
              <a:gd name="T64" fmla="*/ 317 w 633"/>
              <a:gd name="T65" fmla="*/ 451 h 679"/>
              <a:gd name="T66" fmla="*/ 319 w 633"/>
              <a:gd name="T67" fmla="*/ 451 h 679"/>
              <a:gd name="T68" fmla="*/ 385 w 633"/>
              <a:gd name="T69" fmla="*/ 433 h 679"/>
              <a:gd name="T70" fmla="*/ 432 w 633"/>
              <a:gd name="T71" fmla="*/ 501 h 679"/>
              <a:gd name="T72" fmla="*/ 555 w 633"/>
              <a:gd name="T73" fmla="*/ 543 h 679"/>
              <a:gd name="T74" fmla="*/ 319 w 633"/>
              <a:gd name="T75" fmla="*/ 640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3" h="679">
                <a:moveTo>
                  <a:pt x="453" y="483"/>
                </a:moveTo>
                <a:cubicBezTo>
                  <a:pt x="427" y="472"/>
                  <a:pt x="414" y="455"/>
                  <a:pt x="408" y="435"/>
                </a:cubicBezTo>
                <a:cubicBezTo>
                  <a:pt x="419" y="442"/>
                  <a:pt x="429" y="451"/>
                  <a:pt x="440" y="461"/>
                </a:cubicBezTo>
                <a:cubicBezTo>
                  <a:pt x="540" y="369"/>
                  <a:pt x="587" y="34"/>
                  <a:pt x="401" y="34"/>
                </a:cubicBezTo>
                <a:cubicBezTo>
                  <a:pt x="380" y="15"/>
                  <a:pt x="351" y="4"/>
                  <a:pt x="319" y="3"/>
                </a:cubicBezTo>
                <a:cubicBezTo>
                  <a:pt x="226" y="0"/>
                  <a:pt x="110" y="75"/>
                  <a:pt x="112" y="244"/>
                </a:cubicBezTo>
                <a:cubicBezTo>
                  <a:pt x="113" y="347"/>
                  <a:pt x="141" y="397"/>
                  <a:pt x="190" y="459"/>
                </a:cubicBezTo>
                <a:cubicBezTo>
                  <a:pt x="202" y="448"/>
                  <a:pt x="214" y="439"/>
                  <a:pt x="226" y="430"/>
                </a:cubicBezTo>
                <a:cubicBezTo>
                  <a:pt x="221" y="453"/>
                  <a:pt x="209" y="471"/>
                  <a:pt x="180" y="483"/>
                </a:cubicBezTo>
                <a:cubicBezTo>
                  <a:pt x="106" y="514"/>
                  <a:pt x="0" y="522"/>
                  <a:pt x="3" y="616"/>
                </a:cubicBezTo>
                <a:cubicBezTo>
                  <a:pt x="3" y="637"/>
                  <a:pt x="11" y="658"/>
                  <a:pt x="24" y="679"/>
                </a:cubicBezTo>
                <a:cubicBezTo>
                  <a:pt x="319" y="679"/>
                  <a:pt x="319" y="679"/>
                  <a:pt x="319" y="679"/>
                </a:cubicBezTo>
                <a:cubicBezTo>
                  <a:pt x="610" y="679"/>
                  <a:pt x="610" y="679"/>
                  <a:pt x="610" y="679"/>
                </a:cubicBezTo>
                <a:cubicBezTo>
                  <a:pt x="622" y="658"/>
                  <a:pt x="630" y="637"/>
                  <a:pt x="631" y="616"/>
                </a:cubicBezTo>
                <a:cubicBezTo>
                  <a:pt x="633" y="522"/>
                  <a:pt x="528" y="514"/>
                  <a:pt x="453" y="483"/>
                </a:cubicBezTo>
                <a:close/>
                <a:moveTo>
                  <a:pt x="189" y="332"/>
                </a:moveTo>
                <a:cubicBezTo>
                  <a:pt x="183" y="331"/>
                  <a:pt x="178" y="329"/>
                  <a:pt x="173" y="325"/>
                </a:cubicBezTo>
                <a:cubicBezTo>
                  <a:pt x="212" y="302"/>
                  <a:pt x="247" y="258"/>
                  <a:pt x="319" y="191"/>
                </a:cubicBezTo>
                <a:cubicBezTo>
                  <a:pt x="330" y="181"/>
                  <a:pt x="341" y="170"/>
                  <a:pt x="354" y="159"/>
                </a:cubicBezTo>
                <a:cubicBezTo>
                  <a:pt x="347" y="171"/>
                  <a:pt x="337" y="188"/>
                  <a:pt x="319" y="211"/>
                </a:cubicBezTo>
                <a:cubicBezTo>
                  <a:pt x="299" y="237"/>
                  <a:pt x="268" y="270"/>
                  <a:pt x="219" y="314"/>
                </a:cubicBezTo>
                <a:cubicBezTo>
                  <a:pt x="245" y="318"/>
                  <a:pt x="282" y="303"/>
                  <a:pt x="319" y="279"/>
                </a:cubicBezTo>
                <a:cubicBezTo>
                  <a:pt x="354" y="256"/>
                  <a:pt x="388" y="225"/>
                  <a:pt x="413" y="192"/>
                </a:cubicBezTo>
                <a:cubicBezTo>
                  <a:pt x="425" y="239"/>
                  <a:pt x="442" y="291"/>
                  <a:pt x="464" y="321"/>
                </a:cubicBezTo>
                <a:cubicBezTo>
                  <a:pt x="458" y="327"/>
                  <a:pt x="452" y="331"/>
                  <a:pt x="444" y="332"/>
                </a:cubicBezTo>
                <a:cubicBezTo>
                  <a:pt x="421" y="388"/>
                  <a:pt x="378" y="430"/>
                  <a:pt x="319" y="431"/>
                </a:cubicBezTo>
                <a:cubicBezTo>
                  <a:pt x="317" y="431"/>
                  <a:pt x="317" y="431"/>
                  <a:pt x="317" y="431"/>
                </a:cubicBezTo>
                <a:cubicBezTo>
                  <a:pt x="257" y="431"/>
                  <a:pt x="213" y="389"/>
                  <a:pt x="189" y="332"/>
                </a:cubicBezTo>
                <a:close/>
                <a:moveTo>
                  <a:pt x="319" y="640"/>
                </a:moveTo>
                <a:cubicBezTo>
                  <a:pt x="229" y="642"/>
                  <a:pt x="142" y="608"/>
                  <a:pt x="83" y="540"/>
                </a:cubicBezTo>
                <a:cubicBezTo>
                  <a:pt x="115" y="525"/>
                  <a:pt x="157" y="515"/>
                  <a:pt x="197" y="501"/>
                </a:cubicBezTo>
                <a:cubicBezTo>
                  <a:pt x="224" y="490"/>
                  <a:pt x="239" y="464"/>
                  <a:pt x="248" y="433"/>
                </a:cubicBezTo>
                <a:cubicBezTo>
                  <a:pt x="268" y="444"/>
                  <a:pt x="291" y="451"/>
                  <a:pt x="317" y="451"/>
                </a:cubicBezTo>
                <a:cubicBezTo>
                  <a:pt x="319" y="451"/>
                  <a:pt x="319" y="451"/>
                  <a:pt x="319" y="451"/>
                </a:cubicBezTo>
                <a:cubicBezTo>
                  <a:pt x="343" y="451"/>
                  <a:pt x="365" y="444"/>
                  <a:pt x="385" y="433"/>
                </a:cubicBezTo>
                <a:cubicBezTo>
                  <a:pt x="393" y="463"/>
                  <a:pt x="407" y="490"/>
                  <a:pt x="432" y="501"/>
                </a:cubicBezTo>
                <a:cubicBezTo>
                  <a:pt x="466" y="515"/>
                  <a:pt x="518" y="525"/>
                  <a:pt x="555" y="543"/>
                </a:cubicBezTo>
                <a:cubicBezTo>
                  <a:pt x="488" y="607"/>
                  <a:pt x="402" y="639"/>
                  <a:pt x="319" y="64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5" name="Freeform 22">
            <a:extLst>
              <a:ext uri="{FF2B5EF4-FFF2-40B4-BE49-F238E27FC236}">
                <a16:creationId xmlns:a16="http://schemas.microsoft.com/office/drawing/2014/main" id="{6B873EEB-7D1B-F2D5-4F59-E7D8B956DB61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7522229" y="4486093"/>
            <a:ext cx="603504" cy="713232"/>
          </a:xfrm>
          <a:custGeom>
            <a:avLst/>
            <a:gdLst>
              <a:gd name="T0" fmla="*/ 452 w 631"/>
              <a:gd name="T1" fmla="*/ 470 h 666"/>
              <a:gd name="T2" fmla="*/ 457 w 631"/>
              <a:gd name="T3" fmla="*/ 457 h 666"/>
              <a:gd name="T4" fmla="*/ 488 w 631"/>
              <a:gd name="T5" fmla="*/ 422 h 666"/>
              <a:gd name="T6" fmla="*/ 501 w 631"/>
              <a:gd name="T7" fmla="*/ 388 h 666"/>
              <a:gd name="T8" fmla="*/ 533 w 631"/>
              <a:gd name="T9" fmla="*/ 327 h 666"/>
              <a:gd name="T10" fmla="*/ 547 w 631"/>
              <a:gd name="T11" fmla="*/ 265 h 666"/>
              <a:gd name="T12" fmla="*/ 360 w 631"/>
              <a:gd name="T13" fmla="*/ 15 h 666"/>
              <a:gd name="T14" fmla="*/ 141 w 631"/>
              <a:gd name="T15" fmla="*/ 181 h 666"/>
              <a:gd name="T16" fmla="*/ 135 w 631"/>
              <a:gd name="T17" fmla="*/ 282 h 666"/>
              <a:gd name="T18" fmla="*/ 143 w 631"/>
              <a:gd name="T19" fmla="*/ 329 h 666"/>
              <a:gd name="T20" fmla="*/ 164 w 631"/>
              <a:gd name="T21" fmla="*/ 368 h 666"/>
              <a:gd name="T22" fmla="*/ 188 w 631"/>
              <a:gd name="T23" fmla="*/ 398 h 666"/>
              <a:gd name="T24" fmla="*/ 213 w 631"/>
              <a:gd name="T25" fmla="*/ 446 h 666"/>
              <a:gd name="T26" fmla="*/ 73 w 631"/>
              <a:gd name="T27" fmla="*/ 507 h 666"/>
              <a:gd name="T28" fmla="*/ 23 w 631"/>
              <a:gd name="T29" fmla="*/ 666 h 666"/>
              <a:gd name="T30" fmla="*/ 319 w 631"/>
              <a:gd name="T31" fmla="*/ 666 h 666"/>
              <a:gd name="T32" fmla="*/ 609 w 631"/>
              <a:gd name="T33" fmla="*/ 666 h 666"/>
              <a:gd name="T34" fmla="*/ 558 w 631"/>
              <a:gd name="T35" fmla="*/ 507 h 666"/>
              <a:gd name="T36" fmla="*/ 167 w 631"/>
              <a:gd name="T37" fmla="*/ 194 h 666"/>
              <a:gd name="T38" fmla="*/ 163 w 631"/>
              <a:gd name="T39" fmla="*/ 250 h 666"/>
              <a:gd name="T40" fmla="*/ 341 w 631"/>
              <a:gd name="T41" fmla="*/ 137 h 666"/>
              <a:gd name="T42" fmla="*/ 224 w 631"/>
              <a:gd name="T43" fmla="*/ 241 h 666"/>
              <a:gd name="T44" fmla="*/ 401 w 631"/>
              <a:gd name="T45" fmla="*/ 137 h 666"/>
              <a:gd name="T46" fmla="*/ 437 w 631"/>
              <a:gd name="T47" fmla="*/ 177 h 666"/>
              <a:gd name="T48" fmla="*/ 447 w 631"/>
              <a:gd name="T49" fmla="*/ 217 h 666"/>
              <a:gd name="T50" fmla="*/ 444 w 631"/>
              <a:gd name="T51" fmla="*/ 319 h 666"/>
              <a:gd name="T52" fmla="*/ 316 w 631"/>
              <a:gd name="T53" fmla="*/ 418 h 666"/>
              <a:gd name="T54" fmla="*/ 248 w 631"/>
              <a:gd name="T55" fmla="*/ 420 h 666"/>
              <a:gd name="T56" fmla="*/ 319 w 631"/>
              <a:gd name="T57" fmla="*/ 438 h 666"/>
              <a:gd name="T58" fmla="*/ 437 w 631"/>
              <a:gd name="T59" fmla="*/ 488 h 666"/>
              <a:gd name="T60" fmla="*/ 197 w 631"/>
              <a:gd name="T61" fmla="*/ 488 h 666"/>
              <a:gd name="T62" fmla="*/ 101 w 631"/>
              <a:gd name="T63" fmla="*/ 665 h 666"/>
              <a:gd name="T64" fmla="*/ 73 w 631"/>
              <a:gd name="T65" fmla="*/ 594 h 666"/>
              <a:gd name="T66" fmla="*/ 38 w 631"/>
              <a:gd name="T67" fmla="*/ 564 h 666"/>
              <a:gd name="T68" fmla="*/ 87 w 631"/>
              <a:gd name="T69" fmla="*/ 600 h 666"/>
              <a:gd name="T70" fmla="*/ 101 w 631"/>
              <a:gd name="T71" fmla="*/ 665 h 666"/>
              <a:gd name="T72" fmla="*/ 319 w 631"/>
              <a:gd name="T73" fmla="*/ 587 h 666"/>
              <a:gd name="T74" fmla="*/ 196 w 631"/>
              <a:gd name="T75" fmla="*/ 546 h 666"/>
              <a:gd name="T76" fmla="*/ 168 w 631"/>
              <a:gd name="T77" fmla="*/ 502 h 666"/>
              <a:gd name="T78" fmla="*/ 310 w 631"/>
              <a:gd name="T79" fmla="*/ 579 h 666"/>
              <a:gd name="T80" fmla="*/ 426 w 631"/>
              <a:gd name="T81" fmla="*/ 544 h 666"/>
              <a:gd name="T82" fmla="*/ 476 w 631"/>
              <a:gd name="T83" fmla="*/ 505 h 666"/>
              <a:gd name="T84" fmla="*/ 593 w 631"/>
              <a:gd name="T85" fmla="*/ 572 h 666"/>
              <a:gd name="T86" fmla="*/ 550 w 631"/>
              <a:gd name="T87" fmla="*/ 604 h 666"/>
              <a:gd name="T88" fmla="*/ 523 w 631"/>
              <a:gd name="T89" fmla="*/ 665 h 666"/>
              <a:gd name="T90" fmla="*/ 558 w 631"/>
              <a:gd name="T91" fmla="*/ 583 h 666"/>
              <a:gd name="T92" fmla="*/ 593 w 631"/>
              <a:gd name="T93" fmla="*/ 572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1" h="666">
                <a:moveTo>
                  <a:pt x="558" y="507"/>
                </a:moveTo>
                <a:cubicBezTo>
                  <a:pt x="525" y="493"/>
                  <a:pt x="485" y="484"/>
                  <a:pt x="452" y="470"/>
                </a:cubicBezTo>
                <a:cubicBezTo>
                  <a:pt x="438" y="464"/>
                  <a:pt x="428" y="456"/>
                  <a:pt x="420" y="447"/>
                </a:cubicBezTo>
                <a:cubicBezTo>
                  <a:pt x="431" y="452"/>
                  <a:pt x="443" y="455"/>
                  <a:pt x="457" y="457"/>
                </a:cubicBezTo>
                <a:cubicBezTo>
                  <a:pt x="449" y="434"/>
                  <a:pt x="444" y="415"/>
                  <a:pt x="441" y="398"/>
                </a:cubicBezTo>
                <a:cubicBezTo>
                  <a:pt x="454" y="408"/>
                  <a:pt x="470" y="416"/>
                  <a:pt x="488" y="422"/>
                </a:cubicBezTo>
                <a:cubicBezTo>
                  <a:pt x="479" y="403"/>
                  <a:pt x="471" y="385"/>
                  <a:pt x="465" y="368"/>
                </a:cubicBezTo>
                <a:cubicBezTo>
                  <a:pt x="476" y="375"/>
                  <a:pt x="488" y="382"/>
                  <a:pt x="501" y="388"/>
                </a:cubicBezTo>
                <a:cubicBezTo>
                  <a:pt x="493" y="366"/>
                  <a:pt x="488" y="346"/>
                  <a:pt x="486" y="329"/>
                </a:cubicBezTo>
                <a:cubicBezTo>
                  <a:pt x="502" y="330"/>
                  <a:pt x="517" y="329"/>
                  <a:pt x="533" y="327"/>
                </a:cubicBezTo>
                <a:cubicBezTo>
                  <a:pt x="516" y="310"/>
                  <a:pt x="503" y="295"/>
                  <a:pt x="494" y="282"/>
                </a:cubicBezTo>
                <a:cubicBezTo>
                  <a:pt x="509" y="280"/>
                  <a:pt x="527" y="275"/>
                  <a:pt x="547" y="265"/>
                </a:cubicBezTo>
                <a:cubicBezTo>
                  <a:pt x="512" y="249"/>
                  <a:pt x="496" y="216"/>
                  <a:pt x="489" y="183"/>
                </a:cubicBezTo>
                <a:cubicBezTo>
                  <a:pt x="477" y="117"/>
                  <a:pt x="430" y="14"/>
                  <a:pt x="360" y="15"/>
                </a:cubicBezTo>
                <a:cubicBezTo>
                  <a:pt x="346" y="11"/>
                  <a:pt x="332" y="8"/>
                  <a:pt x="319" y="7"/>
                </a:cubicBezTo>
                <a:cubicBezTo>
                  <a:pt x="220" y="0"/>
                  <a:pt x="153" y="78"/>
                  <a:pt x="141" y="181"/>
                </a:cubicBezTo>
                <a:cubicBezTo>
                  <a:pt x="133" y="215"/>
                  <a:pt x="118" y="249"/>
                  <a:pt x="82" y="265"/>
                </a:cubicBezTo>
                <a:cubicBezTo>
                  <a:pt x="102" y="275"/>
                  <a:pt x="120" y="280"/>
                  <a:pt x="135" y="282"/>
                </a:cubicBezTo>
                <a:cubicBezTo>
                  <a:pt x="126" y="295"/>
                  <a:pt x="113" y="310"/>
                  <a:pt x="96" y="327"/>
                </a:cubicBezTo>
                <a:cubicBezTo>
                  <a:pt x="111" y="329"/>
                  <a:pt x="127" y="330"/>
                  <a:pt x="143" y="329"/>
                </a:cubicBezTo>
                <a:cubicBezTo>
                  <a:pt x="141" y="346"/>
                  <a:pt x="136" y="366"/>
                  <a:pt x="128" y="388"/>
                </a:cubicBezTo>
                <a:cubicBezTo>
                  <a:pt x="141" y="382"/>
                  <a:pt x="153" y="375"/>
                  <a:pt x="164" y="368"/>
                </a:cubicBezTo>
                <a:cubicBezTo>
                  <a:pt x="158" y="385"/>
                  <a:pt x="150" y="403"/>
                  <a:pt x="141" y="422"/>
                </a:cubicBezTo>
                <a:cubicBezTo>
                  <a:pt x="159" y="416"/>
                  <a:pt x="175" y="408"/>
                  <a:pt x="188" y="398"/>
                </a:cubicBezTo>
                <a:cubicBezTo>
                  <a:pt x="185" y="415"/>
                  <a:pt x="180" y="434"/>
                  <a:pt x="172" y="457"/>
                </a:cubicBezTo>
                <a:cubicBezTo>
                  <a:pt x="188" y="455"/>
                  <a:pt x="201" y="451"/>
                  <a:pt x="213" y="446"/>
                </a:cubicBezTo>
                <a:cubicBezTo>
                  <a:pt x="205" y="455"/>
                  <a:pt x="195" y="463"/>
                  <a:pt x="180" y="470"/>
                </a:cubicBezTo>
                <a:cubicBezTo>
                  <a:pt x="146" y="484"/>
                  <a:pt x="107" y="493"/>
                  <a:pt x="73" y="507"/>
                </a:cubicBezTo>
                <a:cubicBezTo>
                  <a:pt x="32" y="526"/>
                  <a:pt x="0" y="551"/>
                  <a:pt x="2" y="603"/>
                </a:cubicBezTo>
                <a:cubicBezTo>
                  <a:pt x="2" y="624"/>
                  <a:pt x="10" y="645"/>
                  <a:pt x="23" y="666"/>
                </a:cubicBezTo>
                <a:cubicBezTo>
                  <a:pt x="73" y="666"/>
                  <a:pt x="73" y="666"/>
                  <a:pt x="73" y="666"/>
                </a:cubicBezTo>
                <a:cubicBezTo>
                  <a:pt x="319" y="666"/>
                  <a:pt x="319" y="666"/>
                  <a:pt x="319" y="666"/>
                </a:cubicBezTo>
                <a:cubicBezTo>
                  <a:pt x="558" y="666"/>
                  <a:pt x="558" y="666"/>
                  <a:pt x="558" y="666"/>
                </a:cubicBezTo>
                <a:cubicBezTo>
                  <a:pt x="609" y="666"/>
                  <a:pt x="609" y="666"/>
                  <a:pt x="609" y="666"/>
                </a:cubicBezTo>
                <a:cubicBezTo>
                  <a:pt x="621" y="645"/>
                  <a:pt x="629" y="624"/>
                  <a:pt x="630" y="603"/>
                </a:cubicBezTo>
                <a:cubicBezTo>
                  <a:pt x="631" y="551"/>
                  <a:pt x="600" y="526"/>
                  <a:pt x="558" y="507"/>
                </a:cubicBezTo>
                <a:close/>
                <a:moveTo>
                  <a:pt x="188" y="319"/>
                </a:moveTo>
                <a:cubicBezTo>
                  <a:pt x="147" y="312"/>
                  <a:pt x="135" y="225"/>
                  <a:pt x="167" y="194"/>
                </a:cubicBezTo>
                <a:cubicBezTo>
                  <a:pt x="174" y="194"/>
                  <a:pt x="180" y="204"/>
                  <a:pt x="183" y="214"/>
                </a:cubicBezTo>
                <a:cubicBezTo>
                  <a:pt x="180" y="227"/>
                  <a:pt x="174" y="239"/>
                  <a:pt x="163" y="250"/>
                </a:cubicBezTo>
                <a:cubicBezTo>
                  <a:pt x="209" y="242"/>
                  <a:pt x="274" y="201"/>
                  <a:pt x="319" y="160"/>
                </a:cubicBezTo>
                <a:cubicBezTo>
                  <a:pt x="327" y="152"/>
                  <a:pt x="334" y="145"/>
                  <a:pt x="341" y="137"/>
                </a:cubicBezTo>
                <a:cubicBezTo>
                  <a:pt x="336" y="149"/>
                  <a:pt x="329" y="160"/>
                  <a:pt x="319" y="171"/>
                </a:cubicBezTo>
                <a:cubicBezTo>
                  <a:pt x="299" y="193"/>
                  <a:pt x="268" y="215"/>
                  <a:pt x="224" y="241"/>
                </a:cubicBezTo>
                <a:cubicBezTo>
                  <a:pt x="260" y="237"/>
                  <a:pt x="292" y="227"/>
                  <a:pt x="319" y="215"/>
                </a:cubicBezTo>
                <a:cubicBezTo>
                  <a:pt x="358" y="196"/>
                  <a:pt x="386" y="169"/>
                  <a:pt x="401" y="137"/>
                </a:cubicBezTo>
                <a:cubicBezTo>
                  <a:pt x="394" y="171"/>
                  <a:pt x="380" y="190"/>
                  <a:pt x="355" y="215"/>
                </a:cubicBezTo>
                <a:cubicBezTo>
                  <a:pt x="393" y="204"/>
                  <a:pt x="420" y="193"/>
                  <a:pt x="437" y="177"/>
                </a:cubicBezTo>
                <a:cubicBezTo>
                  <a:pt x="438" y="188"/>
                  <a:pt x="439" y="198"/>
                  <a:pt x="438" y="209"/>
                </a:cubicBezTo>
                <a:cubicBezTo>
                  <a:pt x="437" y="250"/>
                  <a:pt x="440" y="240"/>
                  <a:pt x="447" y="217"/>
                </a:cubicBezTo>
                <a:cubicBezTo>
                  <a:pt x="451" y="206"/>
                  <a:pt x="457" y="195"/>
                  <a:pt x="465" y="194"/>
                </a:cubicBezTo>
                <a:cubicBezTo>
                  <a:pt x="497" y="225"/>
                  <a:pt x="485" y="312"/>
                  <a:pt x="444" y="319"/>
                </a:cubicBezTo>
                <a:cubicBezTo>
                  <a:pt x="420" y="375"/>
                  <a:pt x="377" y="416"/>
                  <a:pt x="319" y="418"/>
                </a:cubicBezTo>
                <a:cubicBezTo>
                  <a:pt x="318" y="418"/>
                  <a:pt x="317" y="418"/>
                  <a:pt x="316" y="418"/>
                </a:cubicBezTo>
                <a:cubicBezTo>
                  <a:pt x="256" y="418"/>
                  <a:pt x="212" y="376"/>
                  <a:pt x="188" y="319"/>
                </a:cubicBezTo>
                <a:close/>
                <a:moveTo>
                  <a:pt x="248" y="420"/>
                </a:moveTo>
                <a:cubicBezTo>
                  <a:pt x="268" y="432"/>
                  <a:pt x="291" y="438"/>
                  <a:pt x="316" y="438"/>
                </a:cubicBezTo>
                <a:cubicBezTo>
                  <a:pt x="317" y="438"/>
                  <a:pt x="318" y="438"/>
                  <a:pt x="319" y="438"/>
                </a:cubicBezTo>
                <a:cubicBezTo>
                  <a:pt x="343" y="438"/>
                  <a:pt x="366" y="431"/>
                  <a:pt x="386" y="419"/>
                </a:cubicBezTo>
                <a:cubicBezTo>
                  <a:pt x="394" y="450"/>
                  <a:pt x="410" y="477"/>
                  <a:pt x="437" y="488"/>
                </a:cubicBezTo>
                <a:cubicBezTo>
                  <a:pt x="406" y="526"/>
                  <a:pt x="362" y="546"/>
                  <a:pt x="319" y="547"/>
                </a:cubicBezTo>
                <a:cubicBezTo>
                  <a:pt x="271" y="549"/>
                  <a:pt x="224" y="530"/>
                  <a:pt x="197" y="488"/>
                </a:cubicBezTo>
                <a:cubicBezTo>
                  <a:pt x="224" y="477"/>
                  <a:pt x="239" y="451"/>
                  <a:pt x="248" y="420"/>
                </a:cubicBezTo>
                <a:close/>
                <a:moveTo>
                  <a:pt x="101" y="665"/>
                </a:moveTo>
                <a:cubicBezTo>
                  <a:pt x="100" y="640"/>
                  <a:pt x="92" y="619"/>
                  <a:pt x="81" y="604"/>
                </a:cubicBezTo>
                <a:cubicBezTo>
                  <a:pt x="79" y="601"/>
                  <a:pt x="76" y="597"/>
                  <a:pt x="73" y="594"/>
                </a:cubicBezTo>
                <a:cubicBezTo>
                  <a:pt x="60" y="579"/>
                  <a:pt x="46" y="572"/>
                  <a:pt x="38" y="572"/>
                </a:cubicBezTo>
                <a:cubicBezTo>
                  <a:pt x="38" y="564"/>
                  <a:pt x="38" y="564"/>
                  <a:pt x="38" y="564"/>
                </a:cubicBezTo>
                <a:cubicBezTo>
                  <a:pt x="46" y="564"/>
                  <a:pt x="60" y="570"/>
                  <a:pt x="73" y="583"/>
                </a:cubicBezTo>
                <a:cubicBezTo>
                  <a:pt x="78" y="588"/>
                  <a:pt x="83" y="593"/>
                  <a:pt x="87" y="600"/>
                </a:cubicBezTo>
                <a:cubicBezTo>
                  <a:pt x="98" y="616"/>
                  <a:pt x="107" y="638"/>
                  <a:pt x="108" y="665"/>
                </a:cubicBezTo>
                <a:lnTo>
                  <a:pt x="101" y="665"/>
                </a:lnTo>
                <a:close/>
                <a:moveTo>
                  <a:pt x="430" y="550"/>
                </a:moveTo>
                <a:cubicBezTo>
                  <a:pt x="397" y="574"/>
                  <a:pt x="357" y="586"/>
                  <a:pt x="319" y="587"/>
                </a:cubicBezTo>
                <a:cubicBezTo>
                  <a:pt x="316" y="587"/>
                  <a:pt x="313" y="587"/>
                  <a:pt x="310" y="587"/>
                </a:cubicBezTo>
                <a:cubicBezTo>
                  <a:pt x="269" y="586"/>
                  <a:pt x="228" y="572"/>
                  <a:pt x="196" y="546"/>
                </a:cubicBezTo>
                <a:cubicBezTo>
                  <a:pt x="183" y="535"/>
                  <a:pt x="171" y="522"/>
                  <a:pt x="161" y="506"/>
                </a:cubicBezTo>
                <a:cubicBezTo>
                  <a:pt x="168" y="502"/>
                  <a:pt x="168" y="502"/>
                  <a:pt x="168" y="502"/>
                </a:cubicBezTo>
                <a:cubicBezTo>
                  <a:pt x="177" y="517"/>
                  <a:pt x="188" y="529"/>
                  <a:pt x="201" y="540"/>
                </a:cubicBezTo>
                <a:cubicBezTo>
                  <a:pt x="231" y="565"/>
                  <a:pt x="270" y="578"/>
                  <a:pt x="310" y="579"/>
                </a:cubicBezTo>
                <a:cubicBezTo>
                  <a:pt x="313" y="579"/>
                  <a:pt x="316" y="579"/>
                  <a:pt x="319" y="579"/>
                </a:cubicBezTo>
                <a:cubicBezTo>
                  <a:pt x="356" y="578"/>
                  <a:pt x="394" y="566"/>
                  <a:pt x="426" y="544"/>
                </a:cubicBezTo>
                <a:cubicBezTo>
                  <a:pt x="442" y="532"/>
                  <a:pt x="457" y="517"/>
                  <a:pt x="470" y="500"/>
                </a:cubicBezTo>
                <a:cubicBezTo>
                  <a:pt x="476" y="505"/>
                  <a:pt x="476" y="505"/>
                  <a:pt x="476" y="505"/>
                </a:cubicBezTo>
                <a:cubicBezTo>
                  <a:pt x="463" y="523"/>
                  <a:pt x="447" y="538"/>
                  <a:pt x="430" y="550"/>
                </a:cubicBezTo>
                <a:close/>
                <a:moveTo>
                  <a:pt x="593" y="572"/>
                </a:moveTo>
                <a:cubicBezTo>
                  <a:pt x="585" y="572"/>
                  <a:pt x="571" y="579"/>
                  <a:pt x="558" y="594"/>
                </a:cubicBezTo>
                <a:cubicBezTo>
                  <a:pt x="555" y="597"/>
                  <a:pt x="553" y="601"/>
                  <a:pt x="550" y="604"/>
                </a:cubicBezTo>
                <a:cubicBezTo>
                  <a:pt x="540" y="619"/>
                  <a:pt x="532" y="640"/>
                  <a:pt x="530" y="665"/>
                </a:cubicBezTo>
                <a:cubicBezTo>
                  <a:pt x="523" y="665"/>
                  <a:pt x="523" y="665"/>
                  <a:pt x="523" y="665"/>
                </a:cubicBezTo>
                <a:cubicBezTo>
                  <a:pt x="524" y="638"/>
                  <a:pt x="533" y="616"/>
                  <a:pt x="544" y="600"/>
                </a:cubicBezTo>
                <a:cubicBezTo>
                  <a:pt x="549" y="593"/>
                  <a:pt x="553" y="588"/>
                  <a:pt x="558" y="583"/>
                </a:cubicBezTo>
                <a:cubicBezTo>
                  <a:pt x="571" y="570"/>
                  <a:pt x="585" y="564"/>
                  <a:pt x="593" y="564"/>
                </a:cubicBezTo>
                <a:lnTo>
                  <a:pt x="593" y="5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6" name="Freeform 26">
            <a:extLst>
              <a:ext uri="{FF2B5EF4-FFF2-40B4-BE49-F238E27FC236}">
                <a16:creationId xmlns:a16="http://schemas.microsoft.com/office/drawing/2014/main" id="{0D4F4459-F1C0-BCEB-4FB8-F9B01D3A9323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6745704" y="4488510"/>
            <a:ext cx="603570" cy="708399"/>
          </a:xfrm>
          <a:custGeom>
            <a:avLst/>
            <a:gdLst>
              <a:gd name="T0" fmla="*/ 565 w 631"/>
              <a:gd name="T1" fmla="*/ 585 h 741"/>
              <a:gd name="T2" fmla="*/ 545 w 631"/>
              <a:gd name="T3" fmla="*/ 531 h 741"/>
              <a:gd name="T4" fmla="*/ 567 w 631"/>
              <a:gd name="T5" fmla="*/ 470 h 741"/>
              <a:gd name="T6" fmla="*/ 568 w 631"/>
              <a:gd name="T7" fmla="*/ 407 h 741"/>
              <a:gd name="T8" fmla="*/ 568 w 631"/>
              <a:gd name="T9" fmla="*/ 345 h 741"/>
              <a:gd name="T10" fmla="*/ 535 w 631"/>
              <a:gd name="T11" fmla="*/ 208 h 741"/>
              <a:gd name="T12" fmla="*/ 476 w 631"/>
              <a:gd name="T13" fmla="*/ 107 h 741"/>
              <a:gd name="T14" fmla="*/ 270 w 631"/>
              <a:gd name="T15" fmla="*/ 60 h 741"/>
              <a:gd name="T16" fmla="*/ 146 w 631"/>
              <a:gd name="T17" fmla="*/ 128 h 741"/>
              <a:gd name="T18" fmla="*/ 102 w 631"/>
              <a:gd name="T19" fmla="*/ 207 h 741"/>
              <a:gd name="T20" fmla="*/ 63 w 631"/>
              <a:gd name="T21" fmla="*/ 310 h 741"/>
              <a:gd name="T22" fmla="*/ 64 w 631"/>
              <a:gd name="T23" fmla="*/ 390 h 741"/>
              <a:gd name="T24" fmla="*/ 69 w 631"/>
              <a:gd name="T25" fmla="*/ 482 h 741"/>
              <a:gd name="T26" fmla="*/ 83 w 631"/>
              <a:gd name="T27" fmla="*/ 539 h 741"/>
              <a:gd name="T28" fmla="*/ 67 w 631"/>
              <a:gd name="T29" fmla="*/ 585 h 741"/>
              <a:gd name="T30" fmla="*/ 2 w 631"/>
              <a:gd name="T31" fmla="*/ 678 h 741"/>
              <a:gd name="T32" fmla="*/ 23 w 631"/>
              <a:gd name="T33" fmla="*/ 741 h 741"/>
              <a:gd name="T34" fmla="*/ 609 w 631"/>
              <a:gd name="T35" fmla="*/ 741 h 741"/>
              <a:gd name="T36" fmla="*/ 630 w 631"/>
              <a:gd name="T37" fmla="*/ 678 h 741"/>
              <a:gd name="T38" fmla="*/ 565 w 631"/>
              <a:gd name="T39" fmla="*/ 585 h 741"/>
              <a:gd name="T40" fmla="*/ 454 w 631"/>
              <a:gd name="T41" fmla="*/ 282 h 741"/>
              <a:gd name="T42" fmla="*/ 452 w 631"/>
              <a:gd name="T43" fmla="*/ 281 h 741"/>
              <a:gd name="T44" fmla="*/ 482 w 631"/>
              <a:gd name="T45" fmla="*/ 305 h 741"/>
              <a:gd name="T46" fmla="*/ 470 w 631"/>
              <a:gd name="T47" fmla="*/ 374 h 741"/>
              <a:gd name="T48" fmla="*/ 460 w 631"/>
              <a:gd name="T49" fmla="*/ 373 h 741"/>
              <a:gd name="T50" fmla="*/ 454 w 631"/>
              <a:gd name="T51" fmla="*/ 282 h 741"/>
              <a:gd name="T52" fmla="*/ 150 w 631"/>
              <a:gd name="T53" fmla="*/ 302 h 741"/>
              <a:gd name="T54" fmla="*/ 184 w 631"/>
              <a:gd name="T55" fmla="*/ 292 h 741"/>
              <a:gd name="T56" fmla="*/ 194 w 631"/>
              <a:gd name="T57" fmla="*/ 284 h 741"/>
              <a:gd name="T58" fmla="*/ 211 w 631"/>
              <a:gd name="T59" fmla="*/ 198 h 741"/>
              <a:gd name="T60" fmla="*/ 213 w 631"/>
              <a:gd name="T61" fmla="*/ 195 h 741"/>
              <a:gd name="T62" fmla="*/ 316 w 631"/>
              <a:gd name="T63" fmla="*/ 252 h 741"/>
              <a:gd name="T64" fmla="*/ 329 w 631"/>
              <a:gd name="T65" fmla="*/ 253 h 741"/>
              <a:gd name="T66" fmla="*/ 394 w 631"/>
              <a:gd name="T67" fmla="*/ 315 h 741"/>
              <a:gd name="T68" fmla="*/ 410 w 631"/>
              <a:gd name="T69" fmla="*/ 360 h 741"/>
              <a:gd name="T70" fmla="*/ 435 w 631"/>
              <a:gd name="T71" fmla="*/ 412 h 741"/>
              <a:gd name="T72" fmla="*/ 316 w 631"/>
              <a:gd name="T73" fmla="*/ 493 h 741"/>
              <a:gd name="T74" fmla="*/ 316 w 631"/>
              <a:gd name="T75" fmla="*/ 493 h 741"/>
              <a:gd name="T76" fmla="*/ 188 w 631"/>
              <a:gd name="T77" fmla="*/ 394 h 741"/>
              <a:gd name="T78" fmla="*/ 150 w 631"/>
              <a:gd name="T79" fmla="*/ 302 h 741"/>
              <a:gd name="T80" fmla="*/ 114 w 631"/>
              <a:gd name="T81" fmla="*/ 589 h 741"/>
              <a:gd name="T82" fmla="*/ 200 w 631"/>
              <a:gd name="T83" fmla="*/ 563 h 741"/>
              <a:gd name="T84" fmla="*/ 240 w 631"/>
              <a:gd name="T85" fmla="*/ 493 h 741"/>
              <a:gd name="T86" fmla="*/ 316 w 631"/>
              <a:gd name="T87" fmla="*/ 515 h 741"/>
              <a:gd name="T88" fmla="*/ 316 w 631"/>
              <a:gd name="T89" fmla="*/ 515 h 741"/>
              <a:gd name="T90" fmla="*/ 391 w 631"/>
              <a:gd name="T91" fmla="*/ 493 h 741"/>
              <a:gd name="T92" fmla="*/ 431 w 631"/>
              <a:gd name="T93" fmla="*/ 563 h 741"/>
              <a:gd name="T94" fmla="*/ 519 w 631"/>
              <a:gd name="T95" fmla="*/ 590 h 741"/>
              <a:gd name="T96" fmla="*/ 316 w 631"/>
              <a:gd name="T97" fmla="*/ 661 h 741"/>
              <a:gd name="T98" fmla="*/ 114 w 631"/>
              <a:gd name="T99" fmla="*/ 589 h 741"/>
              <a:gd name="T100" fmla="*/ 318 w 631"/>
              <a:gd name="T101" fmla="*/ 722 h 741"/>
              <a:gd name="T102" fmla="*/ 316 w 631"/>
              <a:gd name="T103" fmla="*/ 722 h 741"/>
              <a:gd name="T104" fmla="*/ 46 w 631"/>
              <a:gd name="T105" fmla="*/ 621 h 741"/>
              <a:gd name="T106" fmla="*/ 67 w 631"/>
              <a:gd name="T107" fmla="*/ 606 h 741"/>
              <a:gd name="T108" fmla="*/ 316 w 631"/>
              <a:gd name="T109" fmla="*/ 697 h 741"/>
              <a:gd name="T110" fmla="*/ 318 w 631"/>
              <a:gd name="T111" fmla="*/ 697 h 741"/>
              <a:gd name="T112" fmla="*/ 564 w 631"/>
              <a:gd name="T113" fmla="*/ 608 h 741"/>
              <a:gd name="T114" fmla="*/ 585 w 631"/>
              <a:gd name="T115" fmla="*/ 624 h 741"/>
              <a:gd name="T116" fmla="*/ 318 w 631"/>
              <a:gd name="T117" fmla="*/ 722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31" h="741">
                <a:moveTo>
                  <a:pt x="565" y="585"/>
                </a:moveTo>
                <a:cubicBezTo>
                  <a:pt x="577" y="562"/>
                  <a:pt x="566" y="543"/>
                  <a:pt x="545" y="531"/>
                </a:cubicBezTo>
                <a:cubicBezTo>
                  <a:pt x="517" y="515"/>
                  <a:pt x="536" y="486"/>
                  <a:pt x="567" y="470"/>
                </a:cubicBezTo>
                <a:cubicBezTo>
                  <a:pt x="597" y="454"/>
                  <a:pt x="607" y="426"/>
                  <a:pt x="568" y="407"/>
                </a:cubicBezTo>
                <a:cubicBezTo>
                  <a:pt x="530" y="387"/>
                  <a:pt x="532" y="381"/>
                  <a:pt x="568" y="345"/>
                </a:cubicBezTo>
                <a:cubicBezTo>
                  <a:pt x="604" y="308"/>
                  <a:pt x="586" y="222"/>
                  <a:pt x="535" y="208"/>
                </a:cubicBezTo>
                <a:cubicBezTo>
                  <a:pt x="484" y="194"/>
                  <a:pt x="497" y="166"/>
                  <a:pt x="476" y="107"/>
                </a:cubicBezTo>
                <a:cubicBezTo>
                  <a:pt x="456" y="51"/>
                  <a:pt x="319" y="0"/>
                  <a:pt x="270" y="60"/>
                </a:cubicBezTo>
                <a:cubicBezTo>
                  <a:pt x="236" y="23"/>
                  <a:pt x="161" y="73"/>
                  <a:pt x="146" y="128"/>
                </a:cubicBezTo>
                <a:cubicBezTo>
                  <a:pt x="131" y="184"/>
                  <a:pt x="142" y="199"/>
                  <a:pt x="102" y="207"/>
                </a:cubicBezTo>
                <a:cubicBezTo>
                  <a:pt x="62" y="215"/>
                  <a:pt x="37" y="273"/>
                  <a:pt x="63" y="310"/>
                </a:cubicBezTo>
                <a:cubicBezTo>
                  <a:pt x="89" y="346"/>
                  <a:pt x="101" y="363"/>
                  <a:pt x="64" y="390"/>
                </a:cubicBezTo>
                <a:cubicBezTo>
                  <a:pt x="27" y="417"/>
                  <a:pt x="34" y="465"/>
                  <a:pt x="69" y="482"/>
                </a:cubicBezTo>
                <a:cubicBezTo>
                  <a:pt x="104" y="498"/>
                  <a:pt x="111" y="523"/>
                  <a:pt x="83" y="539"/>
                </a:cubicBezTo>
                <a:cubicBezTo>
                  <a:pt x="63" y="551"/>
                  <a:pt x="53" y="568"/>
                  <a:pt x="67" y="585"/>
                </a:cubicBezTo>
                <a:cubicBezTo>
                  <a:pt x="29" y="603"/>
                  <a:pt x="0" y="629"/>
                  <a:pt x="2" y="678"/>
                </a:cubicBezTo>
                <a:cubicBezTo>
                  <a:pt x="2" y="699"/>
                  <a:pt x="10" y="720"/>
                  <a:pt x="23" y="741"/>
                </a:cubicBezTo>
                <a:cubicBezTo>
                  <a:pt x="609" y="741"/>
                  <a:pt x="609" y="741"/>
                  <a:pt x="609" y="741"/>
                </a:cubicBezTo>
                <a:cubicBezTo>
                  <a:pt x="621" y="720"/>
                  <a:pt x="629" y="699"/>
                  <a:pt x="630" y="678"/>
                </a:cubicBezTo>
                <a:cubicBezTo>
                  <a:pt x="631" y="629"/>
                  <a:pt x="603" y="603"/>
                  <a:pt x="565" y="585"/>
                </a:cubicBezTo>
                <a:close/>
                <a:moveTo>
                  <a:pt x="454" y="282"/>
                </a:moveTo>
                <a:cubicBezTo>
                  <a:pt x="453" y="281"/>
                  <a:pt x="452" y="281"/>
                  <a:pt x="452" y="281"/>
                </a:cubicBezTo>
                <a:cubicBezTo>
                  <a:pt x="467" y="252"/>
                  <a:pt x="479" y="289"/>
                  <a:pt x="482" y="305"/>
                </a:cubicBezTo>
                <a:cubicBezTo>
                  <a:pt x="486" y="328"/>
                  <a:pt x="481" y="355"/>
                  <a:pt x="470" y="374"/>
                </a:cubicBezTo>
                <a:cubicBezTo>
                  <a:pt x="467" y="373"/>
                  <a:pt x="464" y="373"/>
                  <a:pt x="460" y="373"/>
                </a:cubicBezTo>
                <a:cubicBezTo>
                  <a:pt x="411" y="378"/>
                  <a:pt x="527" y="312"/>
                  <a:pt x="454" y="282"/>
                </a:cubicBezTo>
                <a:close/>
                <a:moveTo>
                  <a:pt x="150" y="302"/>
                </a:moveTo>
                <a:cubicBezTo>
                  <a:pt x="156" y="273"/>
                  <a:pt x="172" y="265"/>
                  <a:pt x="184" y="292"/>
                </a:cubicBezTo>
                <a:cubicBezTo>
                  <a:pt x="194" y="314"/>
                  <a:pt x="196" y="325"/>
                  <a:pt x="194" y="284"/>
                </a:cubicBezTo>
                <a:cubicBezTo>
                  <a:pt x="193" y="256"/>
                  <a:pt x="199" y="226"/>
                  <a:pt x="211" y="198"/>
                </a:cubicBezTo>
                <a:cubicBezTo>
                  <a:pt x="212" y="197"/>
                  <a:pt x="212" y="196"/>
                  <a:pt x="213" y="195"/>
                </a:cubicBezTo>
                <a:cubicBezTo>
                  <a:pt x="232" y="223"/>
                  <a:pt x="270" y="249"/>
                  <a:pt x="316" y="252"/>
                </a:cubicBezTo>
                <a:cubicBezTo>
                  <a:pt x="321" y="252"/>
                  <a:pt x="325" y="253"/>
                  <a:pt x="329" y="253"/>
                </a:cubicBezTo>
                <a:cubicBezTo>
                  <a:pt x="417" y="251"/>
                  <a:pt x="322" y="306"/>
                  <a:pt x="394" y="315"/>
                </a:cubicBezTo>
                <a:cubicBezTo>
                  <a:pt x="446" y="322"/>
                  <a:pt x="436" y="331"/>
                  <a:pt x="410" y="360"/>
                </a:cubicBezTo>
                <a:cubicBezTo>
                  <a:pt x="392" y="380"/>
                  <a:pt x="397" y="406"/>
                  <a:pt x="435" y="412"/>
                </a:cubicBezTo>
                <a:cubicBezTo>
                  <a:pt x="410" y="459"/>
                  <a:pt x="370" y="493"/>
                  <a:pt x="316" y="493"/>
                </a:cubicBezTo>
                <a:cubicBezTo>
                  <a:pt x="316" y="493"/>
                  <a:pt x="316" y="493"/>
                  <a:pt x="316" y="493"/>
                </a:cubicBezTo>
                <a:cubicBezTo>
                  <a:pt x="256" y="493"/>
                  <a:pt x="212" y="451"/>
                  <a:pt x="188" y="394"/>
                </a:cubicBezTo>
                <a:cubicBezTo>
                  <a:pt x="157" y="389"/>
                  <a:pt x="143" y="339"/>
                  <a:pt x="150" y="302"/>
                </a:cubicBezTo>
                <a:close/>
                <a:moveTo>
                  <a:pt x="114" y="589"/>
                </a:moveTo>
                <a:cubicBezTo>
                  <a:pt x="141" y="580"/>
                  <a:pt x="171" y="573"/>
                  <a:pt x="200" y="563"/>
                </a:cubicBezTo>
                <a:cubicBezTo>
                  <a:pt x="234" y="550"/>
                  <a:pt x="241" y="524"/>
                  <a:pt x="240" y="493"/>
                </a:cubicBezTo>
                <a:cubicBezTo>
                  <a:pt x="262" y="507"/>
                  <a:pt x="287" y="515"/>
                  <a:pt x="316" y="515"/>
                </a:cubicBezTo>
                <a:cubicBezTo>
                  <a:pt x="316" y="515"/>
                  <a:pt x="316" y="515"/>
                  <a:pt x="316" y="515"/>
                </a:cubicBezTo>
                <a:cubicBezTo>
                  <a:pt x="344" y="515"/>
                  <a:pt x="369" y="507"/>
                  <a:pt x="391" y="493"/>
                </a:cubicBezTo>
                <a:cubicBezTo>
                  <a:pt x="390" y="524"/>
                  <a:pt x="397" y="550"/>
                  <a:pt x="431" y="563"/>
                </a:cubicBezTo>
                <a:cubicBezTo>
                  <a:pt x="461" y="574"/>
                  <a:pt x="492" y="581"/>
                  <a:pt x="519" y="590"/>
                </a:cubicBezTo>
                <a:cubicBezTo>
                  <a:pt x="501" y="642"/>
                  <a:pt x="408" y="662"/>
                  <a:pt x="316" y="661"/>
                </a:cubicBezTo>
                <a:cubicBezTo>
                  <a:pt x="210" y="660"/>
                  <a:pt x="105" y="630"/>
                  <a:pt x="114" y="589"/>
                </a:cubicBezTo>
                <a:close/>
                <a:moveTo>
                  <a:pt x="318" y="722"/>
                </a:moveTo>
                <a:cubicBezTo>
                  <a:pt x="316" y="722"/>
                  <a:pt x="316" y="722"/>
                  <a:pt x="316" y="722"/>
                </a:cubicBezTo>
                <a:cubicBezTo>
                  <a:pt x="184" y="722"/>
                  <a:pt x="70" y="685"/>
                  <a:pt x="46" y="621"/>
                </a:cubicBezTo>
                <a:cubicBezTo>
                  <a:pt x="52" y="616"/>
                  <a:pt x="59" y="611"/>
                  <a:pt x="67" y="606"/>
                </a:cubicBezTo>
                <a:cubicBezTo>
                  <a:pt x="78" y="664"/>
                  <a:pt x="187" y="697"/>
                  <a:pt x="316" y="697"/>
                </a:cubicBezTo>
                <a:cubicBezTo>
                  <a:pt x="318" y="697"/>
                  <a:pt x="318" y="697"/>
                  <a:pt x="318" y="697"/>
                </a:cubicBezTo>
                <a:cubicBezTo>
                  <a:pt x="448" y="697"/>
                  <a:pt x="551" y="665"/>
                  <a:pt x="564" y="608"/>
                </a:cubicBezTo>
                <a:cubicBezTo>
                  <a:pt x="572" y="613"/>
                  <a:pt x="578" y="618"/>
                  <a:pt x="585" y="624"/>
                </a:cubicBezTo>
                <a:cubicBezTo>
                  <a:pt x="559" y="687"/>
                  <a:pt x="451" y="722"/>
                  <a:pt x="318" y="72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7" name="Freeform 30">
            <a:extLst>
              <a:ext uri="{FF2B5EF4-FFF2-40B4-BE49-F238E27FC236}">
                <a16:creationId xmlns:a16="http://schemas.microsoft.com/office/drawing/2014/main" id="{B915E5A9-3239-769D-D510-A0B08A44F316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9851606" y="4486093"/>
            <a:ext cx="603504" cy="713232"/>
          </a:xfrm>
          <a:custGeom>
            <a:avLst/>
            <a:gdLst>
              <a:gd name="T0" fmla="*/ 558 w 639"/>
              <a:gd name="T1" fmla="*/ 454 h 694"/>
              <a:gd name="T2" fmla="*/ 521 w 639"/>
              <a:gd name="T3" fmla="*/ 314 h 694"/>
              <a:gd name="T4" fmla="*/ 459 w 639"/>
              <a:gd name="T5" fmla="*/ 65 h 694"/>
              <a:gd name="T6" fmla="*/ 316 w 639"/>
              <a:gd name="T7" fmla="*/ 0 h 694"/>
              <a:gd name="T8" fmla="*/ 132 w 639"/>
              <a:gd name="T9" fmla="*/ 180 h 694"/>
              <a:gd name="T10" fmla="*/ 74 w 639"/>
              <a:gd name="T11" fmla="*/ 454 h 694"/>
              <a:gd name="T12" fmla="*/ 1 w 639"/>
              <a:gd name="T13" fmla="*/ 631 h 694"/>
              <a:gd name="T14" fmla="*/ 131 w 639"/>
              <a:gd name="T15" fmla="*/ 694 h 694"/>
              <a:gd name="T16" fmla="*/ 399 w 639"/>
              <a:gd name="T17" fmla="*/ 694 h 694"/>
              <a:gd name="T18" fmla="*/ 484 w 639"/>
              <a:gd name="T19" fmla="*/ 694 h 694"/>
              <a:gd name="T20" fmla="*/ 629 w 639"/>
              <a:gd name="T21" fmla="*/ 631 h 694"/>
              <a:gd name="T22" fmla="*/ 459 w 639"/>
              <a:gd name="T23" fmla="*/ 311 h 694"/>
              <a:gd name="T24" fmla="*/ 440 w 639"/>
              <a:gd name="T25" fmla="*/ 266 h 694"/>
              <a:gd name="T26" fmla="*/ 459 w 639"/>
              <a:gd name="T27" fmla="*/ 230 h 694"/>
              <a:gd name="T28" fmla="*/ 399 w 639"/>
              <a:gd name="T29" fmla="*/ 287 h 694"/>
              <a:gd name="T30" fmla="*/ 362 w 639"/>
              <a:gd name="T31" fmla="*/ 248 h 694"/>
              <a:gd name="T32" fmla="*/ 407 w 639"/>
              <a:gd name="T33" fmla="*/ 258 h 694"/>
              <a:gd name="T34" fmla="*/ 254 w 639"/>
              <a:gd name="T35" fmla="*/ 234 h 694"/>
              <a:gd name="T36" fmla="*/ 193 w 639"/>
              <a:gd name="T37" fmla="*/ 226 h 694"/>
              <a:gd name="T38" fmla="*/ 296 w 639"/>
              <a:gd name="T39" fmla="*/ 123 h 694"/>
              <a:gd name="T40" fmla="*/ 407 w 639"/>
              <a:gd name="T41" fmla="*/ 229 h 694"/>
              <a:gd name="T42" fmla="*/ 332 w 639"/>
              <a:gd name="T43" fmla="*/ 248 h 694"/>
              <a:gd name="T44" fmla="*/ 285 w 639"/>
              <a:gd name="T45" fmla="*/ 279 h 694"/>
              <a:gd name="T46" fmla="*/ 214 w 639"/>
              <a:gd name="T47" fmla="*/ 246 h 694"/>
              <a:gd name="T48" fmla="*/ 285 w 639"/>
              <a:gd name="T49" fmla="*/ 279 h 694"/>
              <a:gd name="T50" fmla="*/ 399 w 639"/>
              <a:gd name="T51" fmla="*/ 59 h 694"/>
              <a:gd name="T52" fmla="*/ 473 w 639"/>
              <a:gd name="T53" fmla="*/ 183 h 694"/>
              <a:gd name="T54" fmla="*/ 440 w 639"/>
              <a:gd name="T55" fmla="*/ 138 h 694"/>
              <a:gd name="T56" fmla="*/ 412 w 639"/>
              <a:gd name="T57" fmla="*/ 105 h 694"/>
              <a:gd name="T58" fmla="*/ 217 w 639"/>
              <a:gd name="T59" fmla="*/ 108 h 694"/>
              <a:gd name="T60" fmla="*/ 217 w 639"/>
              <a:gd name="T61" fmla="*/ 71 h 694"/>
              <a:gd name="T62" fmla="*/ 193 w 639"/>
              <a:gd name="T63" fmla="*/ 265 h 694"/>
              <a:gd name="T64" fmla="*/ 284 w 639"/>
              <a:gd name="T65" fmla="*/ 295 h 694"/>
              <a:gd name="T66" fmla="*/ 347 w 639"/>
              <a:gd name="T67" fmla="*/ 295 h 694"/>
              <a:gd name="T68" fmla="*/ 440 w 639"/>
              <a:gd name="T69" fmla="*/ 345 h 694"/>
              <a:gd name="T70" fmla="*/ 440 w 639"/>
              <a:gd name="T71" fmla="*/ 355 h 694"/>
              <a:gd name="T72" fmla="*/ 296 w 639"/>
              <a:gd name="T73" fmla="*/ 444 h 694"/>
              <a:gd name="T74" fmla="*/ 150 w 639"/>
              <a:gd name="T75" fmla="*/ 253 h 694"/>
              <a:gd name="T76" fmla="*/ 56 w 639"/>
              <a:gd name="T77" fmla="*/ 613 h 694"/>
              <a:gd name="T78" fmla="*/ 131 w 639"/>
              <a:gd name="T79" fmla="*/ 664 h 694"/>
              <a:gd name="T80" fmla="*/ 147 w 639"/>
              <a:gd name="T81" fmla="*/ 648 h 694"/>
              <a:gd name="T82" fmla="*/ 201 w 639"/>
              <a:gd name="T83" fmla="*/ 654 h 694"/>
              <a:gd name="T84" fmla="*/ 217 w 639"/>
              <a:gd name="T85" fmla="*/ 670 h 694"/>
              <a:gd name="T86" fmla="*/ 292 w 639"/>
              <a:gd name="T87" fmla="*/ 655 h 694"/>
              <a:gd name="T88" fmla="*/ 323 w 639"/>
              <a:gd name="T89" fmla="*/ 655 h 694"/>
              <a:gd name="T90" fmla="*/ 383 w 639"/>
              <a:gd name="T91" fmla="*/ 654 h 694"/>
              <a:gd name="T92" fmla="*/ 399 w 639"/>
              <a:gd name="T93" fmla="*/ 670 h 694"/>
              <a:gd name="T94" fmla="*/ 484 w 639"/>
              <a:gd name="T95" fmla="*/ 631 h 694"/>
              <a:gd name="T96" fmla="*/ 559 w 639"/>
              <a:gd name="T97" fmla="*/ 645 h 694"/>
              <a:gd name="T98" fmla="*/ 575 w 639"/>
              <a:gd name="T99" fmla="*/ 629 h 694"/>
              <a:gd name="T100" fmla="*/ 484 w 639"/>
              <a:gd name="T101" fmla="*/ 613 h 694"/>
              <a:gd name="T102" fmla="*/ 399 w 639"/>
              <a:gd name="T103" fmla="*/ 620 h 694"/>
              <a:gd name="T104" fmla="*/ 131 w 639"/>
              <a:gd name="T105" fmla="*/ 609 h 694"/>
              <a:gd name="T106" fmla="*/ 56 w 639"/>
              <a:gd name="T107" fmla="*/ 574 h 694"/>
              <a:gd name="T108" fmla="*/ 217 w 639"/>
              <a:gd name="T109" fmla="*/ 507 h 694"/>
              <a:gd name="T110" fmla="*/ 315 w 639"/>
              <a:gd name="T111" fmla="*/ 468 h 694"/>
              <a:gd name="T112" fmla="*/ 431 w 639"/>
              <a:gd name="T113" fmla="*/ 516 h 694"/>
              <a:gd name="T114" fmla="*/ 484 w 639"/>
              <a:gd name="T115" fmla="*/ 532 h 694"/>
              <a:gd name="T116" fmla="*/ 559 w 639"/>
              <a:gd name="T117" fmla="*/ 595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39" h="694">
                <a:moveTo>
                  <a:pt x="606" y="567"/>
                </a:moveTo>
                <a:cubicBezTo>
                  <a:pt x="639" y="498"/>
                  <a:pt x="576" y="496"/>
                  <a:pt x="559" y="475"/>
                </a:cubicBezTo>
                <a:cubicBezTo>
                  <a:pt x="555" y="470"/>
                  <a:pt x="554" y="463"/>
                  <a:pt x="558" y="454"/>
                </a:cubicBezTo>
                <a:cubicBezTo>
                  <a:pt x="559" y="453"/>
                  <a:pt x="559" y="452"/>
                  <a:pt x="559" y="451"/>
                </a:cubicBezTo>
                <a:cubicBezTo>
                  <a:pt x="577" y="411"/>
                  <a:pt x="571" y="389"/>
                  <a:pt x="559" y="374"/>
                </a:cubicBezTo>
                <a:cubicBezTo>
                  <a:pt x="539" y="350"/>
                  <a:pt x="501" y="346"/>
                  <a:pt x="521" y="314"/>
                </a:cubicBezTo>
                <a:cubicBezTo>
                  <a:pt x="559" y="255"/>
                  <a:pt x="506" y="227"/>
                  <a:pt x="500" y="180"/>
                </a:cubicBezTo>
                <a:cubicBezTo>
                  <a:pt x="497" y="156"/>
                  <a:pt x="492" y="133"/>
                  <a:pt x="484" y="112"/>
                </a:cubicBezTo>
                <a:cubicBezTo>
                  <a:pt x="478" y="95"/>
                  <a:pt x="470" y="79"/>
                  <a:pt x="459" y="65"/>
                </a:cubicBezTo>
                <a:cubicBezTo>
                  <a:pt x="454" y="57"/>
                  <a:pt x="447" y="49"/>
                  <a:pt x="440" y="42"/>
                </a:cubicBezTo>
                <a:cubicBezTo>
                  <a:pt x="428" y="32"/>
                  <a:pt x="414" y="23"/>
                  <a:pt x="399" y="16"/>
                </a:cubicBezTo>
                <a:cubicBezTo>
                  <a:pt x="376" y="5"/>
                  <a:pt x="349" y="0"/>
                  <a:pt x="316" y="0"/>
                </a:cubicBezTo>
                <a:cubicBezTo>
                  <a:pt x="309" y="0"/>
                  <a:pt x="302" y="0"/>
                  <a:pt x="296" y="1"/>
                </a:cubicBezTo>
                <a:cubicBezTo>
                  <a:pt x="264" y="3"/>
                  <a:pt x="238" y="11"/>
                  <a:pt x="217" y="24"/>
                </a:cubicBezTo>
                <a:cubicBezTo>
                  <a:pt x="165" y="55"/>
                  <a:pt x="141" y="113"/>
                  <a:pt x="132" y="180"/>
                </a:cubicBezTo>
                <a:cubicBezTo>
                  <a:pt x="132" y="183"/>
                  <a:pt x="132" y="185"/>
                  <a:pt x="131" y="187"/>
                </a:cubicBezTo>
                <a:cubicBezTo>
                  <a:pt x="122" y="229"/>
                  <a:pt x="75" y="258"/>
                  <a:pt x="111" y="314"/>
                </a:cubicBezTo>
                <a:cubicBezTo>
                  <a:pt x="144" y="366"/>
                  <a:pt x="24" y="345"/>
                  <a:pt x="74" y="454"/>
                </a:cubicBezTo>
                <a:cubicBezTo>
                  <a:pt x="82" y="471"/>
                  <a:pt x="71" y="479"/>
                  <a:pt x="56" y="488"/>
                </a:cubicBezTo>
                <a:cubicBezTo>
                  <a:pt x="33" y="500"/>
                  <a:pt x="1" y="513"/>
                  <a:pt x="26" y="565"/>
                </a:cubicBezTo>
                <a:cubicBezTo>
                  <a:pt x="10" y="581"/>
                  <a:pt x="0" y="602"/>
                  <a:pt x="1" y="631"/>
                </a:cubicBezTo>
                <a:cubicBezTo>
                  <a:pt x="2" y="652"/>
                  <a:pt x="10" y="673"/>
                  <a:pt x="22" y="694"/>
                </a:cubicBezTo>
                <a:cubicBezTo>
                  <a:pt x="56" y="694"/>
                  <a:pt x="56" y="694"/>
                  <a:pt x="56" y="694"/>
                </a:cubicBezTo>
                <a:cubicBezTo>
                  <a:pt x="131" y="694"/>
                  <a:pt x="131" y="694"/>
                  <a:pt x="131" y="694"/>
                </a:cubicBezTo>
                <a:cubicBezTo>
                  <a:pt x="217" y="694"/>
                  <a:pt x="217" y="694"/>
                  <a:pt x="217" y="694"/>
                </a:cubicBezTo>
                <a:cubicBezTo>
                  <a:pt x="296" y="694"/>
                  <a:pt x="296" y="694"/>
                  <a:pt x="296" y="694"/>
                </a:cubicBezTo>
                <a:cubicBezTo>
                  <a:pt x="399" y="694"/>
                  <a:pt x="399" y="694"/>
                  <a:pt x="399" y="694"/>
                </a:cubicBezTo>
                <a:cubicBezTo>
                  <a:pt x="440" y="694"/>
                  <a:pt x="440" y="694"/>
                  <a:pt x="440" y="694"/>
                </a:cubicBezTo>
                <a:cubicBezTo>
                  <a:pt x="459" y="694"/>
                  <a:pt x="459" y="694"/>
                  <a:pt x="459" y="694"/>
                </a:cubicBezTo>
                <a:cubicBezTo>
                  <a:pt x="484" y="694"/>
                  <a:pt x="484" y="694"/>
                  <a:pt x="484" y="694"/>
                </a:cubicBezTo>
                <a:cubicBezTo>
                  <a:pt x="559" y="694"/>
                  <a:pt x="559" y="694"/>
                  <a:pt x="559" y="694"/>
                </a:cubicBezTo>
                <a:cubicBezTo>
                  <a:pt x="608" y="694"/>
                  <a:pt x="608" y="694"/>
                  <a:pt x="608" y="694"/>
                </a:cubicBezTo>
                <a:cubicBezTo>
                  <a:pt x="621" y="673"/>
                  <a:pt x="629" y="652"/>
                  <a:pt x="629" y="631"/>
                </a:cubicBezTo>
                <a:cubicBezTo>
                  <a:pt x="630" y="603"/>
                  <a:pt x="621" y="582"/>
                  <a:pt x="606" y="567"/>
                </a:cubicBezTo>
                <a:close/>
                <a:moveTo>
                  <a:pt x="473" y="320"/>
                </a:moveTo>
                <a:cubicBezTo>
                  <a:pt x="469" y="316"/>
                  <a:pt x="464" y="313"/>
                  <a:pt x="459" y="311"/>
                </a:cubicBezTo>
                <a:cubicBezTo>
                  <a:pt x="456" y="310"/>
                  <a:pt x="453" y="309"/>
                  <a:pt x="450" y="309"/>
                </a:cubicBezTo>
                <a:cubicBezTo>
                  <a:pt x="445" y="309"/>
                  <a:pt x="442" y="307"/>
                  <a:pt x="440" y="304"/>
                </a:cubicBezTo>
                <a:cubicBezTo>
                  <a:pt x="434" y="297"/>
                  <a:pt x="436" y="282"/>
                  <a:pt x="440" y="266"/>
                </a:cubicBezTo>
                <a:cubicBezTo>
                  <a:pt x="440" y="263"/>
                  <a:pt x="440" y="263"/>
                  <a:pt x="440" y="263"/>
                </a:cubicBezTo>
                <a:cubicBezTo>
                  <a:pt x="442" y="260"/>
                  <a:pt x="444" y="253"/>
                  <a:pt x="447" y="245"/>
                </a:cubicBezTo>
                <a:cubicBezTo>
                  <a:pt x="450" y="237"/>
                  <a:pt x="455" y="232"/>
                  <a:pt x="459" y="230"/>
                </a:cubicBezTo>
                <a:cubicBezTo>
                  <a:pt x="468" y="227"/>
                  <a:pt x="477" y="236"/>
                  <a:pt x="481" y="254"/>
                </a:cubicBezTo>
                <a:cubicBezTo>
                  <a:pt x="485" y="275"/>
                  <a:pt x="482" y="301"/>
                  <a:pt x="473" y="320"/>
                </a:cubicBezTo>
                <a:close/>
                <a:moveTo>
                  <a:pt x="399" y="287"/>
                </a:moveTo>
                <a:cubicBezTo>
                  <a:pt x="393" y="291"/>
                  <a:pt x="386" y="293"/>
                  <a:pt x="379" y="293"/>
                </a:cubicBezTo>
                <a:cubicBezTo>
                  <a:pt x="366" y="294"/>
                  <a:pt x="353" y="288"/>
                  <a:pt x="345" y="279"/>
                </a:cubicBezTo>
                <a:cubicBezTo>
                  <a:pt x="333" y="266"/>
                  <a:pt x="339" y="255"/>
                  <a:pt x="362" y="248"/>
                </a:cubicBezTo>
                <a:cubicBezTo>
                  <a:pt x="368" y="246"/>
                  <a:pt x="374" y="245"/>
                  <a:pt x="379" y="244"/>
                </a:cubicBezTo>
                <a:cubicBezTo>
                  <a:pt x="392" y="243"/>
                  <a:pt x="403" y="243"/>
                  <a:pt x="410" y="244"/>
                </a:cubicBezTo>
                <a:cubicBezTo>
                  <a:pt x="410" y="248"/>
                  <a:pt x="409" y="253"/>
                  <a:pt x="407" y="258"/>
                </a:cubicBezTo>
                <a:cubicBezTo>
                  <a:pt x="403" y="268"/>
                  <a:pt x="402" y="277"/>
                  <a:pt x="401" y="286"/>
                </a:cubicBezTo>
                <a:cubicBezTo>
                  <a:pt x="401" y="286"/>
                  <a:pt x="400" y="287"/>
                  <a:pt x="399" y="287"/>
                </a:cubicBezTo>
                <a:close/>
                <a:moveTo>
                  <a:pt x="254" y="234"/>
                </a:moveTo>
                <a:cubicBezTo>
                  <a:pt x="251" y="233"/>
                  <a:pt x="251" y="233"/>
                  <a:pt x="251" y="233"/>
                </a:cubicBezTo>
                <a:cubicBezTo>
                  <a:pt x="233" y="229"/>
                  <a:pt x="208" y="226"/>
                  <a:pt x="193" y="229"/>
                </a:cubicBezTo>
                <a:cubicBezTo>
                  <a:pt x="193" y="228"/>
                  <a:pt x="193" y="227"/>
                  <a:pt x="193" y="226"/>
                </a:cubicBezTo>
                <a:cubicBezTo>
                  <a:pt x="194" y="196"/>
                  <a:pt x="203" y="171"/>
                  <a:pt x="217" y="152"/>
                </a:cubicBezTo>
                <a:cubicBezTo>
                  <a:pt x="222" y="144"/>
                  <a:pt x="229" y="137"/>
                  <a:pt x="236" y="131"/>
                </a:cubicBezTo>
                <a:cubicBezTo>
                  <a:pt x="257" y="123"/>
                  <a:pt x="277" y="121"/>
                  <a:pt x="296" y="123"/>
                </a:cubicBezTo>
                <a:cubicBezTo>
                  <a:pt x="337" y="128"/>
                  <a:pt x="367" y="154"/>
                  <a:pt x="361" y="178"/>
                </a:cubicBezTo>
                <a:cubicBezTo>
                  <a:pt x="347" y="236"/>
                  <a:pt x="380" y="224"/>
                  <a:pt x="399" y="226"/>
                </a:cubicBezTo>
                <a:cubicBezTo>
                  <a:pt x="402" y="226"/>
                  <a:pt x="405" y="227"/>
                  <a:pt x="407" y="229"/>
                </a:cubicBezTo>
                <a:cubicBezTo>
                  <a:pt x="397" y="229"/>
                  <a:pt x="388" y="231"/>
                  <a:pt x="379" y="233"/>
                </a:cubicBezTo>
                <a:cubicBezTo>
                  <a:pt x="377" y="234"/>
                  <a:pt x="377" y="234"/>
                  <a:pt x="377" y="234"/>
                </a:cubicBezTo>
                <a:cubicBezTo>
                  <a:pt x="361" y="237"/>
                  <a:pt x="346" y="245"/>
                  <a:pt x="332" y="248"/>
                </a:cubicBezTo>
                <a:cubicBezTo>
                  <a:pt x="320" y="251"/>
                  <a:pt x="308" y="251"/>
                  <a:pt x="296" y="247"/>
                </a:cubicBezTo>
                <a:cubicBezTo>
                  <a:pt x="282" y="244"/>
                  <a:pt x="269" y="237"/>
                  <a:pt x="254" y="234"/>
                </a:cubicBezTo>
                <a:close/>
                <a:moveTo>
                  <a:pt x="285" y="279"/>
                </a:moveTo>
                <a:cubicBezTo>
                  <a:pt x="278" y="288"/>
                  <a:pt x="265" y="294"/>
                  <a:pt x="251" y="293"/>
                </a:cubicBezTo>
                <a:cubicBezTo>
                  <a:pt x="244" y="293"/>
                  <a:pt x="238" y="291"/>
                  <a:pt x="231" y="287"/>
                </a:cubicBezTo>
                <a:cubicBezTo>
                  <a:pt x="212" y="275"/>
                  <a:pt x="207" y="251"/>
                  <a:pt x="214" y="246"/>
                </a:cubicBezTo>
                <a:cubicBezTo>
                  <a:pt x="219" y="243"/>
                  <a:pt x="234" y="242"/>
                  <a:pt x="251" y="244"/>
                </a:cubicBezTo>
                <a:cubicBezTo>
                  <a:pt x="257" y="245"/>
                  <a:pt x="263" y="246"/>
                  <a:pt x="268" y="248"/>
                </a:cubicBezTo>
                <a:cubicBezTo>
                  <a:pt x="291" y="255"/>
                  <a:pt x="297" y="266"/>
                  <a:pt x="285" y="279"/>
                </a:cubicBezTo>
                <a:close/>
                <a:moveTo>
                  <a:pt x="217" y="71"/>
                </a:moveTo>
                <a:cubicBezTo>
                  <a:pt x="240" y="50"/>
                  <a:pt x="267" y="38"/>
                  <a:pt x="296" y="34"/>
                </a:cubicBezTo>
                <a:cubicBezTo>
                  <a:pt x="331" y="30"/>
                  <a:pt x="368" y="38"/>
                  <a:pt x="399" y="59"/>
                </a:cubicBezTo>
                <a:cubicBezTo>
                  <a:pt x="414" y="70"/>
                  <a:pt x="428" y="83"/>
                  <a:pt x="440" y="100"/>
                </a:cubicBezTo>
                <a:cubicBezTo>
                  <a:pt x="447" y="110"/>
                  <a:pt x="454" y="122"/>
                  <a:pt x="459" y="136"/>
                </a:cubicBezTo>
                <a:cubicBezTo>
                  <a:pt x="465" y="150"/>
                  <a:pt x="470" y="166"/>
                  <a:pt x="473" y="183"/>
                </a:cubicBezTo>
                <a:cubicBezTo>
                  <a:pt x="469" y="176"/>
                  <a:pt x="465" y="170"/>
                  <a:pt x="460" y="164"/>
                </a:cubicBezTo>
                <a:cubicBezTo>
                  <a:pt x="460" y="163"/>
                  <a:pt x="460" y="163"/>
                  <a:pt x="459" y="162"/>
                </a:cubicBezTo>
                <a:cubicBezTo>
                  <a:pt x="456" y="149"/>
                  <a:pt x="448" y="143"/>
                  <a:pt x="440" y="138"/>
                </a:cubicBezTo>
                <a:cubicBezTo>
                  <a:pt x="437" y="137"/>
                  <a:pt x="435" y="135"/>
                  <a:pt x="432" y="134"/>
                </a:cubicBezTo>
                <a:cubicBezTo>
                  <a:pt x="427" y="129"/>
                  <a:pt x="421" y="125"/>
                  <a:pt x="416" y="121"/>
                </a:cubicBezTo>
                <a:cubicBezTo>
                  <a:pt x="413" y="117"/>
                  <a:pt x="412" y="112"/>
                  <a:pt x="412" y="105"/>
                </a:cubicBezTo>
                <a:cubicBezTo>
                  <a:pt x="412" y="92"/>
                  <a:pt x="407" y="81"/>
                  <a:pt x="399" y="72"/>
                </a:cubicBezTo>
                <a:cubicBezTo>
                  <a:pt x="379" y="51"/>
                  <a:pt x="338" y="42"/>
                  <a:pt x="296" y="55"/>
                </a:cubicBezTo>
                <a:cubicBezTo>
                  <a:pt x="269" y="63"/>
                  <a:pt x="241" y="80"/>
                  <a:pt x="217" y="108"/>
                </a:cubicBezTo>
                <a:cubicBezTo>
                  <a:pt x="210" y="116"/>
                  <a:pt x="204" y="124"/>
                  <a:pt x="198" y="133"/>
                </a:cubicBezTo>
                <a:cubicBezTo>
                  <a:pt x="183" y="147"/>
                  <a:pt x="169" y="163"/>
                  <a:pt x="157" y="183"/>
                </a:cubicBezTo>
                <a:cubicBezTo>
                  <a:pt x="166" y="133"/>
                  <a:pt x="188" y="96"/>
                  <a:pt x="217" y="71"/>
                </a:cubicBezTo>
                <a:close/>
                <a:moveTo>
                  <a:pt x="150" y="253"/>
                </a:moveTo>
                <a:cubicBezTo>
                  <a:pt x="156" y="224"/>
                  <a:pt x="171" y="219"/>
                  <a:pt x="184" y="245"/>
                </a:cubicBezTo>
                <a:cubicBezTo>
                  <a:pt x="189" y="256"/>
                  <a:pt x="192" y="265"/>
                  <a:pt x="193" y="265"/>
                </a:cubicBezTo>
                <a:cubicBezTo>
                  <a:pt x="199" y="274"/>
                  <a:pt x="207" y="283"/>
                  <a:pt x="218" y="291"/>
                </a:cubicBezTo>
                <a:cubicBezTo>
                  <a:pt x="228" y="299"/>
                  <a:pt x="240" y="303"/>
                  <a:pt x="251" y="303"/>
                </a:cubicBezTo>
                <a:cubicBezTo>
                  <a:pt x="263" y="304"/>
                  <a:pt x="274" y="301"/>
                  <a:pt x="284" y="295"/>
                </a:cubicBezTo>
                <a:cubicBezTo>
                  <a:pt x="294" y="289"/>
                  <a:pt x="300" y="277"/>
                  <a:pt x="306" y="270"/>
                </a:cubicBezTo>
                <a:cubicBezTo>
                  <a:pt x="312" y="262"/>
                  <a:pt x="319" y="262"/>
                  <a:pt x="325" y="270"/>
                </a:cubicBezTo>
                <a:cubicBezTo>
                  <a:pt x="330" y="277"/>
                  <a:pt x="336" y="289"/>
                  <a:pt x="347" y="295"/>
                </a:cubicBezTo>
                <a:cubicBezTo>
                  <a:pt x="356" y="301"/>
                  <a:pt x="368" y="304"/>
                  <a:pt x="379" y="303"/>
                </a:cubicBezTo>
                <a:cubicBezTo>
                  <a:pt x="387" y="303"/>
                  <a:pt x="395" y="301"/>
                  <a:pt x="402" y="297"/>
                </a:cubicBezTo>
                <a:cubicBezTo>
                  <a:pt x="406" y="325"/>
                  <a:pt x="424" y="343"/>
                  <a:pt x="440" y="345"/>
                </a:cubicBezTo>
                <a:cubicBezTo>
                  <a:pt x="441" y="346"/>
                  <a:pt x="442" y="346"/>
                  <a:pt x="443" y="346"/>
                </a:cubicBezTo>
                <a:cubicBezTo>
                  <a:pt x="443" y="346"/>
                  <a:pt x="443" y="347"/>
                  <a:pt x="443" y="347"/>
                </a:cubicBezTo>
                <a:cubicBezTo>
                  <a:pt x="442" y="350"/>
                  <a:pt x="441" y="352"/>
                  <a:pt x="440" y="355"/>
                </a:cubicBezTo>
                <a:cubicBezTo>
                  <a:pt x="429" y="377"/>
                  <a:pt x="416" y="397"/>
                  <a:pt x="399" y="412"/>
                </a:cubicBezTo>
                <a:cubicBezTo>
                  <a:pt x="376" y="433"/>
                  <a:pt x="348" y="446"/>
                  <a:pt x="315" y="446"/>
                </a:cubicBezTo>
                <a:cubicBezTo>
                  <a:pt x="308" y="446"/>
                  <a:pt x="302" y="445"/>
                  <a:pt x="296" y="444"/>
                </a:cubicBezTo>
                <a:cubicBezTo>
                  <a:pt x="264" y="439"/>
                  <a:pt x="237" y="421"/>
                  <a:pt x="217" y="396"/>
                </a:cubicBezTo>
                <a:cubicBezTo>
                  <a:pt x="205" y="382"/>
                  <a:pt x="195" y="365"/>
                  <a:pt x="187" y="347"/>
                </a:cubicBezTo>
                <a:cubicBezTo>
                  <a:pt x="157" y="342"/>
                  <a:pt x="142" y="291"/>
                  <a:pt x="150" y="253"/>
                </a:cubicBezTo>
                <a:close/>
                <a:moveTo>
                  <a:pt x="56" y="645"/>
                </a:moveTo>
                <a:cubicBezTo>
                  <a:pt x="48" y="645"/>
                  <a:pt x="41" y="638"/>
                  <a:pt x="41" y="629"/>
                </a:cubicBezTo>
                <a:cubicBezTo>
                  <a:pt x="41" y="620"/>
                  <a:pt x="48" y="613"/>
                  <a:pt x="56" y="613"/>
                </a:cubicBezTo>
                <a:cubicBezTo>
                  <a:pt x="65" y="613"/>
                  <a:pt x="72" y="620"/>
                  <a:pt x="72" y="629"/>
                </a:cubicBezTo>
                <a:cubicBezTo>
                  <a:pt x="72" y="638"/>
                  <a:pt x="65" y="645"/>
                  <a:pt x="56" y="645"/>
                </a:cubicBezTo>
                <a:close/>
                <a:moveTo>
                  <a:pt x="131" y="664"/>
                </a:moveTo>
                <a:cubicBezTo>
                  <a:pt x="123" y="664"/>
                  <a:pt x="116" y="657"/>
                  <a:pt x="116" y="648"/>
                </a:cubicBezTo>
                <a:cubicBezTo>
                  <a:pt x="116" y="639"/>
                  <a:pt x="123" y="631"/>
                  <a:pt x="131" y="631"/>
                </a:cubicBezTo>
                <a:cubicBezTo>
                  <a:pt x="140" y="631"/>
                  <a:pt x="147" y="639"/>
                  <a:pt x="147" y="648"/>
                </a:cubicBezTo>
                <a:cubicBezTo>
                  <a:pt x="147" y="657"/>
                  <a:pt x="140" y="664"/>
                  <a:pt x="131" y="664"/>
                </a:cubicBezTo>
                <a:close/>
                <a:moveTo>
                  <a:pt x="217" y="670"/>
                </a:moveTo>
                <a:cubicBezTo>
                  <a:pt x="208" y="670"/>
                  <a:pt x="201" y="663"/>
                  <a:pt x="201" y="654"/>
                </a:cubicBezTo>
                <a:cubicBezTo>
                  <a:pt x="201" y="645"/>
                  <a:pt x="208" y="638"/>
                  <a:pt x="217" y="638"/>
                </a:cubicBezTo>
                <a:cubicBezTo>
                  <a:pt x="225" y="638"/>
                  <a:pt x="232" y="645"/>
                  <a:pt x="232" y="654"/>
                </a:cubicBezTo>
                <a:cubicBezTo>
                  <a:pt x="232" y="663"/>
                  <a:pt x="225" y="670"/>
                  <a:pt x="217" y="670"/>
                </a:cubicBezTo>
                <a:close/>
                <a:moveTo>
                  <a:pt x="308" y="672"/>
                </a:moveTo>
                <a:cubicBezTo>
                  <a:pt x="303" y="672"/>
                  <a:pt x="298" y="669"/>
                  <a:pt x="296" y="665"/>
                </a:cubicBezTo>
                <a:cubicBezTo>
                  <a:pt x="294" y="663"/>
                  <a:pt x="292" y="659"/>
                  <a:pt x="292" y="655"/>
                </a:cubicBezTo>
                <a:cubicBezTo>
                  <a:pt x="292" y="652"/>
                  <a:pt x="294" y="648"/>
                  <a:pt x="296" y="645"/>
                </a:cubicBezTo>
                <a:cubicBezTo>
                  <a:pt x="298" y="642"/>
                  <a:pt x="303" y="639"/>
                  <a:pt x="308" y="639"/>
                </a:cubicBezTo>
                <a:cubicBezTo>
                  <a:pt x="316" y="639"/>
                  <a:pt x="323" y="646"/>
                  <a:pt x="323" y="655"/>
                </a:cubicBezTo>
                <a:cubicBezTo>
                  <a:pt x="323" y="664"/>
                  <a:pt x="316" y="672"/>
                  <a:pt x="308" y="672"/>
                </a:cubicBezTo>
                <a:close/>
                <a:moveTo>
                  <a:pt x="399" y="670"/>
                </a:moveTo>
                <a:cubicBezTo>
                  <a:pt x="390" y="670"/>
                  <a:pt x="383" y="663"/>
                  <a:pt x="383" y="654"/>
                </a:cubicBezTo>
                <a:cubicBezTo>
                  <a:pt x="383" y="645"/>
                  <a:pt x="390" y="638"/>
                  <a:pt x="399" y="638"/>
                </a:cubicBezTo>
                <a:cubicBezTo>
                  <a:pt x="407" y="638"/>
                  <a:pt x="414" y="645"/>
                  <a:pt x="414" y="654"/>
                </a:cubicBezTo>
                <a:cubicBezTo>
                  <a:pt x="414" y="663"/>
                  <a:pt x="407" y="670"/>
                  <a:pt x="399" y="670"/>
                </a:cubicBezTo>
                <a:close/>
                <a:moveTo>
                  <a:pt x="484" y="664"/>
                </a:moveTo>
                <a:cubicBezTo>
                  <a:pt x="476" y="664"/>
                  <a:pt x="469" y="657"/>
                  <a:pt x="469" y="648"/>
                </a:cubicBezTo>
                <a:cubicBezTo>
                  <a:pt x="469" y="639"/>
                  <a:pt x="476" y="631"/>
                  <a:pt x="484" y="631"/>
                </a:cubicBezTo>
                <a:cubicBezTo>
                  <a:pt x="493" y="631"/>
                  <a:pt x="500" y="639"/>
                  <a:pt x="500" y="648"/>
                </a:cubicBezTo>
                <a:cubicBezTo>
                  <a:pt x="500" y="657"/>
                  <a:pt x="493" y="664"/>
                  <a:pt x="484" y="664"/>
                </a:cubicBezTo>
                <a:close/>
                <a:moveTo>
                  <a:pt x="559" y="645"/>
                </a:moveTo>
                <a:cubicBezTo>
                  <a:pt x="551" y="645"/>
                  <a:pt x="544" y="638"/>
                  <a:pt x="544" y="629"/>
                </a:cubicBezTo>
                <a:cubicBezTo>
                  <a:pt x="544" y="620"/>
                  <a:pt x="551" y="613"/>
                  <a:pt x="559" y="613"/>
                </a:cubicBezTo>
                <a:cubicBezTo>
                  <a:pt x="568" y="613"/>
                  <a:pt x="575" y="620"/>
                  <a:pt x="575" y="629"/>
                </a:cubicBezTo>
                <a:cubicBezTo>
                  <a:pt x="575" y="638"/>
                  <a:pt x="568" y="645"/>
                  <a:pt x="559" y="645"/>
                </a:cubicBezTo>
                <a:close/>
                <a:moveTo>
                  <a:pt x="559" y="595"/>
                </a:moveTo>
                <a:cubicBezTo>
                  <a:pt x="543" y="603"/>
                  <a:pt x="517" y="609"/>
                  <a:pt x="484" y="613"/>
                </a:cubicBezTo>
                <a:cubicBezTo>
                  <a:pt x="476" y="614"/>
                  <a:pt x="468" y="615"/>
                  <a:pt x="459" y="616"/>
                </a:cubicBezTo>
                <a:cubicBezTo>
                  <a:pt x="453" y="616"/>
                  <a:pt x="446" y="617"/>
                  <a:pt x="440" y="617"/>
                </a:cubicBezTo>
                <a:cubicBezTo>
                  <a:pt x="427" y="618"/>
                  <a:pt x="413" y="619"/>
                  <a:pt x="399" y="620"/>
                </a:cubicBezTo>
                <a:cubicBezTo>
                  <a:pt x="366" y="621"/>
                  <a:pt x="330" y="622"/>
                  <a:pt x="296" y="621"/>
                </a:cubicBezTo>
                <a:cubicBezTo>
                  <a:pt x="269" y="621"/>
                  <a:pt x="242" y="620"/>
                  <a:pt x="217" y="618"/>
                </a:cubicBezTo>
                <a:cubicBezTo>
                  <a:pt x="185" y="616"/>
                  <a:pt x="156" y="613"/>
                  <a:pt x="131" y="609"/>
                </a:cubicBezTo>
                <a:cubicBezTo>
                  <a:pt x="91" y="602"/>
                  <a:pt x="63" y="594"/>
                  <a:pt x="56" y="583"/>
                </a:cubicBezTo>
                <a:cubicBezTo>
                  <a:pt x="55" y="580"/>
                  <a:pt x="54" y="578"/>
                  <a:pt x="55" y="575"/>
                </a:cubicBezTo>
                <a:cubicBezTo>
                  <a:pt x="56" y="574"/>
                  <a:pt x="56" y="574"/>
                  <a:pt x="56" y="574"/>
                </a:cubicBezTo>
                <a:cubicBezTo>
                  <a:pt x="74" y="556"/>
                  <a:pt x="101" y="546"/>
                  <a:pt x="131" y="537"/>
                </a:cubicBezTo>
                <a:cubicBezTo>
                  <a:pt x="153" y="530"/>
                  <a:pt x="177" y="524"/>
                  <a:pt x="200" y="516"/>
                </a:cubicBezTo>
                <a:cubicBezTo>
                  <a:pt x="206" y="513"/>
                  <a:pt x="212" y="510"/>
                  <a:pt x="217" y="507"/>
                </a:cubicBezTo>
                <a:cubicBezTo>
                  <a:pt x="236" y="492"/>
                  <a:pt x="240" y="471"/>
                  <a:pt x="240" y="446"/>
                </a:cubicBezTo>
                <a:cubicBezTo>
                  <a:pt x="256" y="457"/>
                  <a:pt x="275" y="464"/>
                  <a:pt x="296" y="467"/>
                </a:cubicBezTo>
                <a:cubicBezTo>
                  <a:pt x="302" y="468"/>
                  <a:pt x="308" y="468"/>
                  <a:pt x="315" y="468"/>
                </a:cubicBezTo>
                <a:cubicBezTo>
                  <a:pt x="343" y="468"/>
                  <a:pt x="369" y="460"/>
                  <a:pt x="391" y="446"/>
                </a:cubicBezTo>
                <a:cubicBezTo>
                  <a:pt x="390" y="462"/>
                  <a:pt x="392" y="478"/>
                  <a:pt x="399" y="490"/>
                </a:cubicBezTo>
                <a:cubicBezTo>
                  <a:pt x="405" y="501"/>
                  <a:pt x="415" y="510"/>
                  <a:pt x="431" y="516"/>
                </a:cubicBezTo>
                <a:cubicBezTo>
                  <a:pt x="434" y="517"/>
                  <a:pt x="437" y="518"/>
                  <a:pt x="440" y="519"/>
                </a:cubicBezTo>
                <a:cubicBezTo>
                  <a:pt x="446" y="521"/>
                  <a:pt x="453" y="523"/>
                  <a:pt x="459" y="525"/>
                </a:cubicBezTo>
                <a:cubicBezTo>
                  <a:pt x="468" y="528"/>
                  <a:pt x="476" y="530"/>
                  <a:pt x="484" y="532"/>
                </a:cubicBezTo>
                <a:cubicBezTo>
                  <a:pt x="513" y="541"/>
                  <a:pt x="539" y="548"/>
                  <a:pt x="559" y="562"/>
                </a:cubicBezTo>
                <a:cubicBezTo>
                  <a:pt x="565" y="566"/>
                  <a:pt x="571" y="570"/>
                  <a:pt x="575" y="575"/>
                </a:cubicBezTo>
                <a:cubicBezTo>
                  <a:pt x="577" y="583"/>
                  <a:pt x="571" y="590"/>
                  <a:pt x="559" y="59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8" name="Freeform 34">
            <a:extLst>
              <a:ext uri="{FF2B5EF4-FFF2-40B4-BE49-F238E27FC236}">
                <a16:creationId xmlns:a16="http://schemas.microsoft.com/office/drawing/2014/main" id="{35A144E2-6E4F-9A7E-899C-D00DB2F8D08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8298688" y="4486093"/>
            <a:ext cx="603504" cy="713232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9" name="Freeform 6">
            <a:extLst>
              <a:ext uri="{FF2B5EF4-FFF2-40B4-BE49-F238E27FC236}">
                <a16:creationId xmlns:a16="http://schemas.microsoft.com/office/drawing/2014/main" id="{B35DE000-062F-6F5F-EFE9-171DB787D0BC}"/>
              </a:ext>
            </a:extLst>
          </p:cNvPr>
          <p:cNvSpPr>
            <a:spLocks noEditPoints="1"/>
          </p:cNvSpPr>
          <p:nvPr/>
        </p:nvSpPr>
        <p:spPr bwMode="auto">
          <a:xfrm>
            <a:off x="5497658" y="4205041"/>
            <a:ext cx="1196684" cy="1275336"/>
          </a:xfrm>
          <a:custGeom>
            <a:avLst/>
            <a:gdLst>
              <a:gd name="T0" fmla="*/ 743 w 957"/>
              <a:gd name="T1" fmla="*/ 313 h 1020"/>
              <a:gd name="T2" fmla="*/ 756 w 957"/>
              <a:gd name="T3" fmla="*/ 428 h 1020"/>
              <a:gd name="T4" fmla="*/ 704 w 957"/>
              <a:gd name="T5" fmla="*/ 513 h 1020"/>
              <a:gd name="T6" fmla="*/ 724 w 957"/>
              <a:gd name="T7" fmla="*/ 341 h 1020"/>
              <a:gd name="T8" fmla="*/ 704 w 957"/>
              <a:gd name="T9" fmla="*/ 152 h 1020"/>
              <a:gd name="T10" fmla="*/ 953 w 957"/>
              <a:gd name="T11" fmla="*/ 925 h 1020"/>
              <a:gd name="T12" fmla="*/ 704 w 957"/>
              <a:gd name="T13" fmla="*/ 1020 h 1020"/>
              <a:gd name="T14" fmla="*/ 478 w 957"/>
              <a:gd name="T15" fmla="*/ 16 h 1020"/>
              <a:gd name="T16" fmla="*/ 704 w 957"/>
              <a:gd name="T17" fmla="*/ 308 h 1020"/>
              <a:gd name="T18" fmla="*/ 679 w 957"/>
              <a:gd name="T19" fmla="*/ 494 h 1020"/>
              <a:gd name="T20" fmla="*/ 704 w 957"/>
              <a:gd name="T21" fmla="*/ 513 h 1020"/>
              <a:gd name="T22" fmla="*/ 665 w 957"/>
              <a:gd name="T23" fmla="*/ 566 h 1020"/>
              <a:gd name="T24" fmla="*/ 684 w 957"/>
              <a:gd name="T25" fmla="*/ 723 h 1020"/>
              <a:gd name="T26" fmla="*/ 704 w 957"/>
              <a:gd name="T27" fmla="*/ 1020 h 1020"/>
              <a:gd name="T28" fmla="*/ 478 w 957"/>
              <a:gd name="T29" fmla="*/ 984 h 1020"/>
              <a:gd name="T30" fmla="*/ 493 w 957"/>
              <a:gd name="T31" fmla="*/ 969 h 1020"/>
              <a:gd name="T32" fmla="*/ 478 w 957"/>
              <a:gd name="T33" fmla="*/ 955 h 1020"/>
              <a:gd name="T34" fmla="*/ 480 w 957"/>
              <a:gd name="T35" fmla="*/ 945 h 1020"/>
              <a:gd name="T36" fmla="*/ 480 w 957"/>
              <a:gd name="T37" fmla="*/ 916 h 1020"/>
              <a:gd name="T38" fmla="*/ 478 w 957"/>
              <a:gd name="T39" fmla="*/ 901 h 1020"/>
              <a:gd name="T40" fmla="*/ 589 w 957"/>
              <a:gd name="T41" fmla="*/ 663 h 1020"/>
              <a:gd name="T42" fmla="*/ 479 w 957"/>
              <a:gd name="T43" fmla="*/ 709 h 1020"/>
              <a:gd name="T44" fmla="*/ 478 w 957"/>
              <a:gd name="T45" fmla="*/ 613 h 1020"/>
              <a:gd name="T46" fmla="*/ 519 w 957"/>
              <a:gd name="T47" fmla="*/ 628 h 1020"/>
              <a:gd name="T48" fmla="*/ 478 w 957"/>
              <a:gd name="T49" fmla="*/ 512 h 1020"/>
              <a:gd name="T50" fmla="*/ 587 w 957"/>
              <a:gd name="T51" fmla="*/ 502 h 1020"/>
              <a:gd name="T52" fmla="*/ 664 w 957"/>
              <a:gd name="T53" fmla="*/ 319 h 1020"/>
              <a:gd name="T54" fmla="*/ 478 w 957"/>
              <a:gd name="T55" fmla="*/ 16 h 1020"/>
              <a:gd name="T56" fmla="*/ 395 w 957"/>
              <a:gd name="T57" fmla="*/ 35 h 1020"/>
              <a:gd name="T58" fmla="*/ 478 w 957"/>
              <a:gd name="T59" fmla="*/ 16 h 1020"/>
              <a:gd name="T60" fmla="*/ 425 w 957"/>
              <a:gd name="T61" fmla="*/ 204 h 1020"/>
              <a:gd name="T62" fmla="*/ 294 w 957"/>
              <a:gd name="T63" fmla="*/ 284 h 1020"/>
              <a:gd name="T64" fmla="*/ 362 w 957"/>
              <a:gd name="T65" fmla="*/ 506 h 1020"/>
              <a:gd name="T66" fmla="*/ 477 w 957"/>
              <a:gd name="T67" fmla="*/ 478 h 1020"/>
              <a:gd name="T68" fmla="*/ 478 w 957"/>
              <a:gd name="T69" fmla="*/ 512 h 1020"/>
              <a:gd name="T70" fmla="*/ 438 w 957"/>
              <a:gd name="T71" fmla="*/ 628 h 1020"/>
              <a:gd name="T72" fmla="*/ 478 w 957"/>
              <a:gd name="T73" fmla="*/ 709 h 1020"/>
              <a:gd name="T74" fmla="*/ 370 w 957"/>
              <a:gd name="T75" fmla="*/ 665 h 1020"/>
              <a:gd name="T76" fmla="*/ 478 w 957"/>
              <a:gd name="T77" fmla="*/ 901 h 1020"/>
              <a:gd name="T78" fmla="*/ 478 w 957"/>
              <a:gd name="T79" fmla="*/ 916 h 1020"/>
              <a:gd name="T80" fmla="*/ 478 w 957"/>
              <a:gd name="T81" fmla="*/ 945 h 1020"/>
              <a:gd name="T82" fmla="*/ 466 w 957"/>
              <a:gd name="T83" fmla="*/ 969 h 1020"/>
              <a:gd name="T84" fmla="*/ 478 w 957"/>
              <a:gd name="T85" fmla="*/ 1020 h 1020"/>
              <a:gd name="T86" fmla="*/ 253 w 957"/>
              <a:gd name="T87" fmla="*/ 730 h 1020"/>
              <a:gd name="T88" fmla="*/ 342 w 957"/>
              <a:gd name="T89" fmla="*/ 640 h 1020"/>
              <a:gd name="T90" fmla="*/ 265 w 957"/>
              <a:gd name="T91" fmla="*/ 519 h 1020"/>
              <a:gd name="T92" fmla="*/ 253 w 957"/>
              <a:gd name="T93" fmla="*/ 477 h 1020"/>
              <a:gd name="T94" fmla="*/ 276 w 957"/>
              <a:gd name="T95" fmla="*/ 341 h 1020"/>
              <a:gd name="T96" fmla="*/ 253 w 957"/>
              <a:gd name="T97" fmla="*/ 143 h 1020"/>
              <a:gd name="T98" fmla="*/ 214 w 957"/>
              <a:gd name="T99" fmla="*/ 313 h 1020"/>
              <a:gd name="T100" fmla="*/ 253 w 957"/>
              <a:gd name="T101" fmla="*/ 310 h 1020"/>
              <a:gd name="T102" fmla="*/ 253 w 957"/>
              <a:gd name="T103" fmla="*/ 477 h 1020"/>
              <a:gd name="T104" fmla="*/ 227 w 957"/>
              <a:gd name="T105" fmla="*/ 490 h 1020"/>
              <a:gd name="T106" fmla="*/ 199 w 957"/>
              <a:gd name="T107" fmla="*/ 359 h 1020"/>
              <a:gd name="T108" fmla="*/ 253 w 957"/>
              <a:gd name="T109" fmla="*/ 1020 h 1020"/>
              <a:gd name="T110" fmla="*/ 3 w 957"/>
              <a:gd name="T111" fmla="*/ 925 h 1020"/>
              <a:gd name="T112" fmla="*/ 253 w 957"/>
              <a:gd name="T113" fmla="*/ 102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57" h="1020">
                <a:moveTo>
                  <a:pt x="704" y="152"/>
                </a:moveTo>
                <a:cubicBezTo>
                  <a:pt x="723" y="197"/>
                  <a:pt x="736" y="251"/>
                  <a:pt x="743" y="313"/>
                </a:cubicBezTo>
                <a:cubicBezTo>
                  <a:pt x="750" y="327"/>
                  <a:pt x="755" y="342"/>
                  <a:pt x="757" y="359"/>
                </a:cubicBezTo>
                <a:cubicBezTo>
                  <a:pt x="761" y="381"/>
                  <a:pt x="760" y="406"/>
                  <a:pt x="756" y="428"/>
                </a:cubicBezTo>
                <a:cubicBezTo>
                  <a:pt x="751" y="452"/>
                  <a:pt x="742" y="473"/>
                  <a:pt x="729" y="490"/>
                </a:cubicBezTo>
                <a:cubicBezTo>
                  <a:pt x="722" y="500"/>
                  <a:pt x="713" y="508"/>
                  <a:pt x="704" y="513"/>
                </a:cubicBezTo>
                <a:cubicBezTo>
                  <a:pt x="704" y="476"/>
                  <a:pt x="704" y="476"/>
                  <a:pt x="704" y="476"/>
                </a:cubicBezTo>
                <a:cubicBezTo>
                  <a:pt x="730" y="445"/>
                  <a:pt x="739" y="384"/>
                  <a:pt x="724" y="341"/>
                </a:cubicBezTo>
                <a:cubicBezTo>
                  <a:pt x="718" y="320"/>
                  <a:pt x="710" y="310"/>
                  <a:pt x="704" y="308"/>
                </a:cubicBezTo>
                <a:lnTo>
                  <a:pt x="704" y="152"/>
                </a:lnTo>
                <a:close/>
                <a:moveTo>
                  <a:pt x="704" y="731"/>
                </a:moveTo>
                <a:cubicBezTo>
                  <a:pt x="815" y="772"/>
                  <a:pt x="957" y="791"/>
                  <a:pt x="953" y="925"/>
                </a:cubicBezTo>
                <a:cubicBezTo>
                  <a:pt x="952" y="956"/>
                  <a:pt x="940" y="988"/>
                  <a:pt x="921" y="1020"/>
                </a:cubicBezTo>
                <a:cubicBezTo>
                  <a:pt x="704" y="1020"/>
                  <a:pt x="704" y="1020"/>
                  <a:pt x="704" y="1020"/>
                </a:cubicBezTo>
                <a:lnTo>
                  <a:pt x="704" y="731"/>
                </a:lnTo>
                <a:close/>
                <a:moveTo>
                  <a:pt x="478" y="16"/>
                </a:moveTo>
                <a:cubicBezTo>
                  <a:pt x="588" y="0"/>
                  <a:pt x="661" y="52"/>
                  <a:pt x="704" y="152"/>
                </a:cubicBezTo>
                <a:cubicBezTo>
                  <a:pt x="704" y="308"/>
                  <a:pt x="704" y="308"/>
                  <a:pt x="704" y="308"/>
                </a:cubicBezTo>
                <a:cubicBezTo>
                  <a:pt x="693" y="305"/>
                  <a:pt x="684" y="321"/>
                  <a:pt x="680" y="350"/>
                </a:cubicBezTo>
                <a:cubicBezTo>
                  <a:pt x="675" y="381"/>
                  <a:pt x="674" y="429"/>
                  <a:pt x="679" y="494"/>
                </a:cubicBezTo>
                <a:cubicBezTo>
                  <a:pt x="688" y="491"/>
                  <a:pt x="697" y="484"/>
                  <a:pt x="704" y="476"/>
                </a:cubicBezTo>
                <a:cubicBezTo>
                  <a:pt x="704" y="513"/>
                  <a:pt x="704" y="513"/>
                  <a:pt x="704" y="513"/>
                </a:cubicBezTo>
                <a:cubicBezTo>
                  <a:pt x="700" y="515"/>
                  <a:pt x="696" y="517"/>
                  <a:pt x="692" y="519"/>
                </a:cubicBezTo>
                <a:cubicBezTo>
                  <a:pt x="684" y="535"/>
                  <a:pt x="675" y="552"/>
                  <a:pt x="665" y="566"/>
                </a:cubicBezTo>
                <a:cubicBezTo>
                  <a:pt x="654" y="594"/>
                  <a:pt x="635" y="619"/>
                  <a:pt x="614" y="640"/>
                </a:cubicBezTo>
                <a:cubicBezTo>
                  <a:pt x="621" y="675"/>
                  <a:pt x="640" y="705"/>
                  <a:pt x="684" y="723"/>
                </a:cubicBezTo>
                <a:cubicBezTo>
                  <a:pt x="690" y="726"/>
                  <a:pt x="697" y="728"/>
                  <a:pt x="704" y="731"/>
                </a:cubicBezTo>
                <a:cubicBezTo>
                  <a:pt x="704" y="1020"/>
                  <a:pt x="704" y="1020"/>
                  <a:pt x="704" y="1020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478" y="984"/>
                  <a:pt x="478" y="984"/>
                  <a:pt x="478" y="984"/>
                </a:cubicBezTo>
                <a:cubicBezTo>
                  <a:pt x="479" y="984"/>
                  <a:pt x="479" y="984"/>
                  <a:pt x="480" y="984"/>
                </a:cubicBezTo>
                <a:cubicBezTo>
                  <a:pt x="487" y="984"/>
                  <a:pt x="493" y="977"/>
                  <a:pt x="493" y="969"/>
                </a:cubicBezTo>
                <a:cubicBezTo>
                  <a:pt x="493" y="961"/>
                  <a:pt x="487" y="955"/>
                  <a:pt x="480" y="955"/>
                </a:cubicBezTo>
                <a:cubicBezTo>
                  <a:pt x="479" y="955"/>
                  <a:pt x="479" y="955"/>
                  <a:pt x="478" y="955"/>
                </a:cubicBezTo>
                <a:cubicBezTo>
                  <a:pt x="478" y="945"/>
                  <a:pt x="478" y="945"/>
                  <a:pt x="478" y="945"/>
                </a:cubicBezTo>
                <a:cubicBezTo>
                  <a:pt x="479" y="945"/>
                  <a:pt x="479" y="945"/>
                  <a:pt x="480" y="945"/>
                </a:cubicBezTo>
                <a:cubicBezTo>
                  <a:pt x="487" y="945"/>
                  <a:pt x="493" y="938"/>
                  <a:pt x="493" y="930"/>
                </a:cubicBezTo>
                <a:cubicBezTo>
                  <a:pt x="493" y="922"/>
                  <a:pt x="487" y="916"/>
                  <a:pt x="480" y="916"/>
                </a:cubicBezTo>
                <a:cubicBezTo>
                  <a:pt x="479" y="916"/>
                  <a:pt x="479" y="916"/>
                  <a:pt x="478" y="916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556" y="871"/>
                  <a:pt x="598" y="831"/>
                  <a:pt x="661" y="751"/>
                </a:cubicBezTo>
                <a:cubicBezTo>
                  <a:pt x="625" y="737"/>
                  <a:pt x="602" y="703"/>
                  <a:pt x="589" y="663"/>
                </a:cubicBezTo>
                <a:cubicBezTo>
                  <a:pt x="553" y="691"/>
                  <a:pt x="514" y="709"/>
                  <a:pt x="485" y="709"/>
                </a:cubicBezTo>
                <a:cubicBezTo>
                  <a:pt x="483" y="709"/>
                  <a:pt x="481" y="709"/>
                  <a:pt x="479" y="709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8" y="613"/>
                  <a:pt x="478" y="613"/>
                  <a:pt x="478" y="613"/>
                </a:cubicBezTo>
                <a:cubicBezTo>
                  <a:pt x="479" y="613"/>
                  <a:pt x="479" y="613"/>
                  <a:pt x="479" y="613"/>
                </a:cubicBezTo>
                <a:cubicBezTo>
                  <a:pt x="493" y="613"/>
                  <a:pt x="503" y="634"/>
                  <a:pt x="519" y="628"/>
                </a:cubicBezTo>
                <a:cubicBezTo>
                  <a:pt x="555" y="615"/>
                  <a:pt x="571" y="591"/>
                  <a:pt x="571" y="565"/>
                </a:cubicBezTo>
                <a:cubicBezTo>
                  <a:pt x="571" y="529"/>
                  <a:pt x="525" y="512"/>
                  <a:pt x="478" y="512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531" y="470"/>
                  <a:pt x="566" y="485"/>
                  <a:pt x="587" y="502"/>
                </a:cubicBezTo>
                <a:cubicBezTo>
                  <a:pt x="588" y="503"/>
                  <a:pt x="590" y="504"/>
                  <a:pt x="591" y="506"/>
                </a:cubicBezTo>
                <a:cubicBezTo>
                  <a:pt x="644" y="538"/>
                  <a:pt x="663" y="405"/>
                  <a:pt x="664" y="319"/>
                </a:cubicBezTo>
                <a:cubicBezTo>
                  <a:pt x="580" y="314"/>
                  <a:pt x="531" y="271"/>
                  <a:pt x="478" y="235"/>
                </a:cubicBezTo>
                <a:lnTo>
                  <a:pt x="478" y="16"/>
                </a:lnTo>
                <a:close/>
                <a:moveTo>
                  <a:pt x="253" y="143"/>
                </a:moveTo>
                <a:cubicBezTo>
                  <a:pt x="281" y="83"/>
                  <a:pt x="325" y="38"/>
                  <a:pt x="395" y="35"/>
                </a:cubicBezTo>
                <a:cubicBezTo>
                  <a:pt x="408" y="31"/>
                  <a:pt x="422" y="27"/>
                  <a:pt x="437" y="25"/>
                </a:cubicBezTo>
                <a:cubicBezTo>
                  <a:pt x="451" y="21"/>
                  <a:pt x="465" y="18"/>
                  <a:pt x="478" y="16"/>
                </a:cubicBezTo>
                <a:cubicBezTo>
                  <a:pt x="478" y="235"/>
                  <a:pt x="478" y="235"/>
                  <a:pt x="478" y="235"/>
                </a:cubicBezTo>
                <a:cubicBezTo>
                  <a:pt x="461" y="223"/>
                  <a:pt x="444" y="212"/>
                  <a:pt x="425" y="204"/>
                </a:cubicBezTo>
                <a:cubicBezTo>
                  <a:pt x="378" y="183"/>
                  <a:pt x="333" y="179"/>
                  <a:pt x="316" y="207"/>
                </a:cubicBezTo>
                <a:cubicBezTo>
                  <a:pt x="303" y="228"/>
                  <a:pt x="296" y="254"/>
                  <a:pt x="294" y="284"/>
                </a:cubicBezTo>
                <a:cubicBezTo>
                  <a:pt x="294" y="285"/>
                  <a:pt x="294" y="287"/>
                  <a:pt x="294" y="289"/>
                </a:cubicBezTo>
                <a:cubicBezTo>
                  <a:pt x="290" y="370"/>
                  <a:pt x="303" y="542"/>
                  <a:pt x="362" y="506"/>
                </a:cubicBezTo>
                <a:cubicBezTo>
                  <a:pt x="364" y="504"/>
                  <a:pt x="365" y="503"/>
                  <a:pt x="367" y="502"/>
                </a:cubicBezTo>
                <a:cubicBezTo>
                  <a:pt x="388" y="485"/>
                  <a:pt x="423" y="469"/>
                  <a:pt x="477" y="478"/>
                </a:cubicBezTo>
                <a:cubicBezTo>
                  <a:pt x="478" y="478"/>
                  <a:pt x="478" y="478"/>
                  <a:pt x="478" y="478"/>
                </a:cubicBezTo>
                <a:cubicBezTo>
                  <a:pt x="478" y="512"/>
                  <a:pt x="478" y="512"/>
                  <a:pt x="478" y="512"/>
                </a:cubicBezTo>
                <a:cubicBezTo>
                  <a:pt x="432" y="512"/>
                  <a:pt x="384" y="529"/>
                  <a:pt x="382" y="561"/>
                </a:cubicBezTo>
                <a:cubicBezTo>
                  <a:pt x="380" y="588"/>
                  <a:pt x="400" y="615"/>
                  <a:pt x="438" y="628"/>
                </a:cubicBezTo>
                <a:cubicBezTo>
                  <a:pt x="454" y="634"/>
                  <a:pt x="464" y="613"/>
                  <a:pt x="478" y="613"/>
                </a:cubicBezTo>
                <a:cubicBezTo>
                  <a:pt x="478" y="709"/>
                  <a:pt x="478" y="709"/>
                  <a:pt x="478" y="709"/>
                </a:cubicBezTo>
                <a:cubicBezTo>
                  <a:pt x="477" y="709"/>
                  <a:pt x="475" y="709"/>
                  <a:pt x="472" y="709"/>
                </a:cubicBezTo>
                <a:cubicBezTo>
                  <a:pt x="444" y="709"/>
                  <a:pt x="405" y="692"/>
                  <a:pt x="370" y="665"/>
                </a:cubicBezTo>
                <a:cubicBezTo>
                  <a:pt x="357" y="704"/>
                  <a:pt x="334" y="737"/>
                  <a:pt x="298" y="751"/>
                </a:cubicBezTo>
                <a:cubicBezTo>
                  <a:pt x="358" y="841"/>
                  <a:pt x="407" y="878"/>
                  <a:pt x="478" y="901"/>
                </a:cubicBezTo>
                <a:cubicBezTo>
                  <a:pt x="478" y="901"/>
                  <a:pt x="478" y="901"/>
                  <a:pt x="478" y="901"/>
                </a:cubicBezTo>
                <a:cubicBezTo>
                  <a:pt x="478" y="916"/>
                  <a:pt x="478" y="916"/>
                  <a:pt x="478" y="916"/>
                </a:cubicBezTo>
                <a:cubicBezTo>
                  <a:pt x="471" y="916"/>
                  <a:pt x="466" y="923"/>
                  <a:pt x="466" y="930"/>
                </a:cubicBezTo>
                <a:cubicBezTo>
                  <a:pt x="466" y="938"/>
                  <a:pt x="471" y="944"/>
                  <a:pt x="478" y="945"/>
                </a:cubicBezTo>
                <a:cubicBezTo>
                  <a:pt x="478" y="955"/>
                  <a:pt x="478" y="955"/>
                  <a:pt x="478" y="955"/>
                </a:cubicBezTo>
                <a:cubicBezTo>
                  <a:pt x="471" y="956"/>
                  <a:pt x="466" y="962"/>
                  <a:pt x="466" y="969"/>
                </a:cubicBezTo>
                <a:cubicBezTo>
                  <a:pt x="466" y="977"/>
                  <a:pt x="471" y="983"/>
                  <a:pt x="478" y="984"/>
                </a:cubicBezTo>
                <a:cubicBezTo>
                  <a:pt x="478" y="1020"/>
                  <a:pt x="478" y="1020"/>
                  <a:pt x="478" y="1020"/>
                </a:cubicBezTo>
                <a:cubicBezTo>
                  <a:pt x="253" y="1020"/>
                  <a:pt x="253" y="1020"/>
                  <a:pt x="253" y="1020"/>
                </a:cubicBezTo>
                <a:cubicBezTo>
                  <a:pt x="253" y="730"/>
                  <a:pt x="253" y="730"/>
                  <a:pt x="253" y="730"/>
                </a:cubicBezTo>
                <a:cubicBezTo>
                  <a:pt x="260" y="728"/>
                  <a:pt x="266" y="726"/>
                  <a:pt x="272" y="723"/>
                </a:cubicBezTo>
                <a:cubicBezTo>
                  <a:pt x="317" y="704"/>
                  <a:pt x="336" y="675"/>
                  <a:pt x="342" y="640"/>
                </a:cubicBezTo>
                <a:cubicBezTo>
                  <a:pt x="322" y="619"/>
                  <a:pt x="304" y="595"/>
                  <a:pt x="293" y="569"/>
                </a:cubicBezTo>
                <a:cubicBezTo>
                  <a:pt x="282" y="554"/>
                  <a:pt x="273" y="537"/>
                  <a:pt x="265" y="519"/>
                </a:cubicBezTo>
                <a:cubicBezTo>
                  <a:pt x="261" y="517"/>
                  <a:pt x="257" y="516"/>
                  <a:pt x="253" y="513"/>
                </a:cubicBezTo>
                <a:cubicBezTo>
                  <a:pt x="253" y="477"/>
                  <a:pt x="253" y="477"/>
                  <a:pt x="253" y="477"/>
                </a:cubicBezTo>
                <a:cubicBezTo>
                  <a:pt x="260" y="485"/>
                  <a:pt x="269" y="491"/>
                  <a:pt x="278" y="494"/>
                </a:cubicBezTo>
                <a:cubicBezTo>
                  <a:pt x="283" y="431"/>
                  <a:pt x="283" y="374"/>
                  <a:pt x="276" y="341"/>
                </a:cubicBezTo>
                <a:cubicBezTo>
                  <a:pt x="271" y="317"/>
                  <a:pt x="262" y="308"/>
                  <a:pt x="253" y="310"/>
                </a:cubicBezTo>
                <a:lnTo>
                  <a:pt x="253" y="143"/>
                </a:lnTo>
                <a:close/>
                <a:moveTo>
                  <a:pt x="214" y="313"/>
                </a:moveTo>
                <a:cubicBezTo>
                  <a:pt x="214" y="313"/>
                  <a:pt x="214" y="313"/>
                  <a:pt x="214" y="313"/>
                </a:cubicBezTo>
                <a:cubicBezTo>
                  <a:pt x="218" y="258"/>
                  <a:pt x="229" y="195"/>
                  <a:pt x="253" y="143"/>
                </a:cubicBezTo>
                <a:cubicBezTo>
                  <a:pt x="253" y="310"/>
                  <a:pt x="253" y="310"/>
                  <a:pt x="253" y="310"/>
                </a:cubicBezTo>
                <a:cubicBezTo>
                  <a:pt x="246" y="312"/>
                  <a:pt x="238" y="323"/>
                  <a:pt x="233" y="339"/>
                </a:cubicBezTo>
                <a:cubicBezTo>
                  <a:pt x="217" y="383"/>
                  <a:pt x="226" y="445"/>
                  <a:pt x="253" y="477"/>
                </a:cubicBezTo>
                <a:cubicBezTo>
                  <a:pt x="253" y="513"/>
                  <a:pt x="253" y="513"/>
                  <a:pt x="253" y="513"/>
                </a:cubicBezTo>
                <a:cubicBezTo>
                  <a:pt x="243" y="508"/>
                  <a:pt x="235" y="500"/>
                  <a:pt x="227" y="490"/>
                </a:cubicBezTo>
                <a:cubicBezTo>
                  <a:pt x="214" y="473"/>
                  <a:pt x="206" y="452"/>
                  <a:pt x="201" y="428"/>
                </a:cubicBezTo>
                <a:cubicBezTo>
                  <a:pt x="196" y="406"/>
                  <a:pt x="195" y="381"/>
                  <a:pt x="199" y="359"/>
                </a:cubicBezTo>
                <a:cubicBezTo>
                  <a:pt x="202" y="342"/>
                  <a:pt x="206" y="326"/>
                  <a:pt x="214" y="313"/>
                </a:cubicBezTo>
                <a:moveTo>
                  <a:pt x="253" y="1020"/>
                </a:moveTo>
                <a:cubicBezTo>
                  <a:pt x="35" y="1020"/>
                  <a:pt x="35" y="1020"/>
                  <a:pt x="35" y="1020"/>
                </a:cubicBezTo>
                <a:cubicBezTo>
                  <a:pt x="16" y="988"/>
                  <a:pt x="4" y="956"/>
                  <a:pt x="3" y="925"/>
                </a:cubicBezTo>
                <a:cubicBezTo>
                  <a:pt x="0" y="791"/>
                  <a:pt x="142" y="772"/>
                  <a:pt x="253" y="730"/>
                </a:cubicBezTo>
                <a:lnTo>
                  <a:pt x="253" y="102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 dirty="0"/>
          </a:p>
        </p:txBody>
      </p:sp>
      <p:sp>
        <p:nvSpPr>
          <p:cNvPr id="10" name="Freeform 18">
            <a:extLst>
              <a:ext uri="{FF2B5EF4-FFF2-40B4-BE49-F238E27FC236}">
                <a16:creationId xmlns:a16="http://schemas.microsoft.com/office/drawing/2014/main" id="{22A513FD-8390-1F8E-5EA0-7AC95B64E712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066267" y="4483677"/>
            <a:ext cx="603504" cy="713232"/>
          </a:xfrm>
          <a:custGeom>
            <a:avLst/>
            <a:gdLst>
              <a:gd name="T0" fmla="*/ 453 w 633"/>
              <a:gd name="T1" fmla="*/ 483 h 679"/>
              <a:gd name="T2" fmla="*/ 408 w 633"/>
              <a:gd name="T3" fmla="*/ 435 h 679"/>
              <a:gd name="T4" fmla="*/ 440 w 633"/>
              <a:gd name="T5" fmla="*/ 461 h 679"/>
              <a:gd name="T6" fmla="*/ 401 w 633"/>
              <a:gd name="T7" fmla="*/ 34 h 679"/>
              <a:gd name="T8" fmla="*/ 319 w 633"/>
              <a:gd name="T9" fmla="*/ 3 h 679"/>
              <a:gd name="T10" fmla="*/ 112 w 633"/>
              <a:gd name="T11" fmla="*/ 244 h 679"/>
              <a:gd name="T12" fmla="*/ 190 w 633"/>
              <a:gd name="T13" fmla="*/ 459 h 679"/>
              <a:gd name="T14" fmla="*/ 226 w 633"/>
              <a:gd name="T15" fmla="*/ 430 h 679"/>
              <a:gd name="T16" fmla="*/ 180 w 633"/>
              <a:gd name="T17" fmla="*/ 483 h 679"/>
              <a:gd name="T18" fmla="*/ 3 w 633"/>
              <a:gd name="T19" fmla="*/ 616 h 679"/>
              <a:gd name="T20" fmla="*/ 24 w 633"/>
              <a:gd name="T21" fmla="*/ 679 h 679"/>
              <a:gd name="T22" fmla="*/ 319 w 633"/>
              <a:gd name="T23" fmla="*/ 679 h 679"/>
              <a:gd name="T24" fmla="*/ 610 w 633"/>
              <a:gd name="T25" fmla="*/ 679 h 679"/>
              <a:gd name="T26" fmla="*/ 631 w 633"/>
              <a:gd name="T27" fmla="*/ 616 h 679"/>
              <a:gd name="T28" fmla="*/ 453 w 633"/>
              <a:gd name="T29" fmla="*/ 483 h 679"/>
              <a:gd name="T30" fmla="*/ 189 w 633"/>
              <a:gd name="T31" fmla="*/ 332 h 679"/>
              <a:gd name="T32" fmla="*/ 173 w 633"/>
              <a:gd name="T33" fmla="*/ 325 h 679"/>
              <a:gd name="T34" fmla="*/ 319 w 633"/>
              <a:gd name="T35" fmla="*/ 191 h 679"/>
              <a:gd name="T36" fmla="*/ 354 w 633"/>
              <a:gd name="T37" fmla="*/ 159 h 679"/>
              <a:gd name="T38" fmla="*/ 319 w 633"/>
              <a:gd name="T39" fmla="*/ 211 h 679"/>
              <a:gd name="T40" fmla="*/ 219 w 633"/>
              <a:gd name="T41" fmla="*/ 314 h 679"/>
              <a:gd name="T42" fmla="*/ 319 w 633"/>
              <a:gd name="T43" fmla="*/ 279 h 679"/>
              <a:gd name="T44" fmla="*/ 413 w 633"/>
              <a:gd name="T45" fmla="*/ 192 h 679"/>
              <a:gd name="T46" fmla="*/ 464 w 633"/>
              <a:gd name="T47" fmla="*/ 321 h 679"/>
              <a:gd name="T48" fmla="*/ 444 w 633"/>
              <a:gd name="T49" fmla="*/ 332 h 679"/>
              <a:gd name="T50" fmla="*/ 319 w 633"/>
              <a:gd name="T51" fmla="*/ 431 h 679"/>
              <a:gd name="T52" fmla="*/ 317 w 633"/>
              <a:gd name="T53" fmla="*/ 431 h 679"/>
              <a:gd name="T54" fmla="*/ 189 w 633"/>
              <a:gd name="T55" fmla="*/ 332 h 679"/>
              <a:gd name="T56" fmla="*/ 319 w 633"/>
              <a:gd name="T57" fmla="*/ 640 h 679"/>
              <a:gd name="T58" fmla="*/ 83 w 633"/>
              <a:gd name="T59" fmla="*/ 540 h 679"/>
              <a:gd name="T60" fmla="*/ 197 w 633"/>
              <a:gd name="T61" fmla="*/ 501 h 679"/>
              <a:gd name="T62" fmla="*/ 248 w 633"/>
              <a:gd name="T63" fmla="*/ 433 h 679"/>
              <a:gd name="T64" fmla="*/ 317 w 633"/>
              <a:gd name="T65" fmla="*/ 451 h 679"/>
              <a:gd name="T66" fmla="*/ 319 w 633"/>
              <a:gd name="T67" fmla="*/ 451 h 679"/>
              <a:gd name="T68" fmla="*/ 385 w 633"/>
              <a:gd name="T69" fmla="*/ 433 h 679"/>
              <a:gd name="T70" fmla="*/ 432 w 633"/>
              <a:gd name="T71" fmla="*/ 501 h 679"/>
              <a:gd name="T72" fmla="*/ 555 w 633"/>
              <a:gd name="T73" fmla="*/ 543 h 679"/>
              <a:gd name="T74" fmla="*/ 319 w 633"/>
              <a:gd name="T75" fmla="*/ 640 h 6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33" h="679">
                <a:moveTo>
                  <a:pt x="453" y="483"/>
                </a:moveTo>
                <a:cubicBezTo>
                  <a:pt x="427" y="472"/>
                  <a:pt x="414" y="455"/>
                  <a:pt x="408" y="435"/>
                </a:cubicBezTo>
                <a:cubicBezTo>
                  <a:pt x="419" y="442"/>
                  <a:pt x="429" y="451"/>
                  <a:pt x="440" y="461"/>
                </a:cubicBezTo>
                <a:cubicBezTo>
                  <a:pt x="540" y="369"/>
                  <a:pt x="587" y="34"/>
                  <a:pt x="401" y="34"/>
                </a:cubicBezTo>
                <a:cubicBezTo>
                  <a:pt x="380" y="15"/>
                  <a:pt x="351" y="4"/>
                  <a:pt x="319" y="3"/>
                </a:cubicBezTo>
                <a:cubicBezTo>
                  <a:pt x="226" y="0"/>
                  <a:pt x="110" y="75"/>
                  <a:pt x="112" y="244"/>
                </a:cubicBezTo>
                <a:cubicBezTo>
                  <a:pt x="113" y="347"/>
                  <a:pt x="141" y="397"/>
                  <a:pt x="190" y="459"/>
                </a:cubicBezTo>
                <a:cubicBezTo>
                  <a:pt x="202" y="448"/>
                  <a:pt x="214" y="439"/>
                  <a:pt x="226" y="430"/>
                </a:cubicBezTo>
                <a:cubicBezTo>
                  <a:pt x="221" y="453"/>
                  <a:pt x="209" y="471"/>
                  <a:pt x="180" y="483"/>
                </a:cubicBezTo>
                <a:cubicBezTo>
                  <a:pt x="106" y="514"/>
                  <a:pt x="0" y="522"/>
                  <a:pt x="3" y="616"/>
                </a:cubicBezTo>
                <a:cubicBezTo>
                  <a:pt x="3" y="637"/>
                  <a:pt x="11" y="658"/>
                  <a:pt x="24" y="679"/>
                </a:cubicBezTo>
                <a:cubicBezTo>
                  <a:pt x="319" y="679"/>
                  <a:pt x="319" y="679"/>
                  <a:pt x="319" y="679"/>
                </a:cubicBezTo>
                <a:cubicBezTo>
                  <a:pt x="610" y="679"/>
                  <a:pt x="610" y="679"/>
                  <a:pt x="610" y="679"/>
                </a:cubicBezTo>
                <a:cubicBezTo>
                  <a:pt x="622" y="658"/>
                  <a:pt x="630" y="637"/>
                  <a:pt x="631" y="616"/>
                </a:cubicBezTo>
                <a:cubicBezTo>
                  <a:pt x="633" y="522"/>
                  <a:pt x="528" y="514"/>
                  <a:pt x="453" y="483"/>
                </a:cubicBezTo>
                <a:close/>
                <a:moveTo>
                  <a:pt x="189" y="332"/>
                </a:moveTo>
                <a:cubicBezTo>
                  <a:pt x="183" y="331"/>
                  <a:pt x="178" y="329"/>
                  <a:pt x="173" y="325"/>
                </a:cubicBezTo>
                <a:cubicBezTo>
                  <a:pt x="212" y="302"/>
                  <a:pt x="247" y="258"/>
                  <a:pt x="319" y="191"/>
                </a:cubicBezTo>
                <a:cubicBezTo>
                  <a:pt x="330" y="181"/>
                  <a:pt x="341" y="170"/>
                  <a:pt x="354" y="159"/>
                </a:cubicBezTo>
                <a:cubicBezTo>
                  <a:pt x="347" y="171"/>
                  <a:pt x="337" y="188"/>
                  <a:pt x="319" y="211"/>
                </a:cubicBezTo>
                <a:cubicBezTo>
                  <a:pt x="299" y="237"/>
                  <a:pt x="268" y="270"/>
                  <a:pt x="219" y="314"/>
                </a:cubicBezTo>
                <a:cubicBezTo>
                  <a:pt x="245" y="318"/>
                  <a:pt x="282" y="303"/>
                  <a:pt x="319" y="279"/>
                </a:cubicBezTo>
                <a:cubicBezTo>
                  <a:pt x="354" y="256"/>
                  <a:pt x="388" y="225"/>
                  <a:pt x="413" y="192"/>
                </a:cubicBezTo>
                <a:cubicBezTo>
                  <a:pt x="425" y="239"/>
                  <a:pt x="442" y="291"/>
                  <a:pt x="464" y="321"/>
                </a:cubicBezTo>
                <a:cubicBezTo>
                  <a:pt x="458" y="327"/>
                  <a:pt x="452" y="331"/>
                  <a:pt x="444" y="332"/>
                </a:cubicBezTo>
                <a:cubicBezTo>
                  <a:pt x="421" y="388"/>
                  <a:pt x="378" y="430"/>
                  <a:pt x="319" y="431"/>
                </a:cubicBezTo>
                <a:cubicBezTo>
                  <a:pt x="317" y="431"/>
                  <a:pt x="317" y="431"/>
                  <a:pt x="317" y="431"/>
                </a:cubicBezTo>
                <a:cubicBezTo>
                  <a:pt x="257" y="431"/>
                  <a:pt x="213" y="389"/>
                  <a:pt x="189" y="332"/>
                </a:cubicBezTo>
                <a:close/>
                <a:moveTo>
                  <a:pt x="319" y="640"/>
                </a:moveTo>
                <a:cubicBezTo>
                  <a:pt x="229" y="642"/>
                  <a:pt x="142" y="608"/>
                  <a:pt x="83" y="540"/>
                </a:cubicBezTo>
                <a:cubicBezTo>
                  <a:pt x="115" y="525"/>
                  <a:pt x="157" y="515"/>
                  <a:pt x="197" y="501"/>
                </a:cubicBezTo>
                <a:cubicBezTo>
                  <a:pt x="224" y="490"/>
                  <a:pt x="239" y="464"/>
                  <a:pt x="248" y="433"/>
                </a:cubicBezTo>
                <a:cubicBezTo>
                  <a:pt x="268" y="444"/>
                  <a:pt x="291" y="451"/>
                  <a:pt x="317" y="451"/>
                </a:cubicBezTo>
                <a:cubicBezTo>
                  <a:pt x="319" y="451"/>
                  <a:pt x="319" y="451"/>
                  <a:pt x="319" y="451"/>
                </a:cubicBezTo>
                <a:cubicBezTo>
                  <a:pt x="343" y="451"/>
                  <a:pt x="365" y="444"/>
                  <a:pt x="385" y="433"/>
                </a:cubicBezTo>
                <a:cubicBezTo>
                  <a:pt x="393" y="463"/>
                  <a:pt x="407" y="490"/>
                  <a:pt x="432" y="501"/>
                </a:cubicBezTo>
                <a:cubicBezTo>
                  <a:pt x="466" y="515"/>
                  <a:pt x="518" y="525"/>
                  <a:pt x="555" y="543"/>
                </a:cubicBezTo>
                <a:cubicBezTo>
                  <a:pt x="488" y="607"/>
                  <a:pt x="402" y="639"/>
                  <a:pt x="319" y="6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1" name="Freeform 22">
            <a:extLst>
              <a:ext uri="{FF2B5EF4-FFF2-40B4-BE49-F238E27FC236}">
                <a16:creationId xmlns:a16="http://schemas.microsoft.com/office/drawing/2014/main" id="{3EC97AA1-D3FC-3EBB-6FD2-22D9BA8B918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513349" y="4483677"/>
            <a:ext cx="603504" cy="713232"/>
          </a:xfrm>
          <a:custGeom>
            <a:avLst/>
            <a:gdLst>
              <a:gd name="T0" fmla="*/ 452 w 631"/>
              <a:gd name="T1" fmla="*/ 470 h 666"/>
              <a:gd name="T2" fmla="*/ 457 w 631"/>
              <a:gd name="T3" fmla="*/ 457 h 666"/>
              <a:gd name="T4" fmla="*/ 488 w 631"/>
              <a:gd name="T5" fmla="*/ 422 h 666"/>
              <a:gd name="T6" fmla="*/ 501 w 631"/>
              <a:gd name="T7" fmla="*/ 388 h 666"/>
              <a:gd name="T8" fmla="*/ 533 w 631"/>
              <a:gd name="T9" fmla="*/ 327 h 666"/>
              <a:gd name="T10" fmla="*/ 547 w 631"/>
              <a:gd name="T11" fmla="*/ 265 h 666"/>
              <a:gd name="T12" fmla="*/ 360 w 631"/>
              <a:gd name="T13" fmla="*/ 15 h 666"/>
              <a:gd name="T14" fmla="*/ 141 w 631"/>
              <a:gd name="T15" fmla="*/ 181 h 666"/>
              <a:gd name="T16" fmla="*/ 135 w 631"/>
              <a:gd name="T17" fmla="*/ 282 h 666"/>
              <a:gd name="T18" fmla="*/ 143 w 631"/>
              <a:gd name="T19" fmla="*/ 329 h 666"/>
              <a:gd name="T20" fmla="*/ 164 w 631"/>
              <a:gd name="T21" fmla="*/ 368 h 666"/>
              <a:gd name="T22" fmla="*/ 188 w 631"/>
              <a:gd name="T23" fmla="*/ 398 h 666"/>
              <a:gd name="T24" fmla="*/ 213 w 631"/>
              <a:gd name="T25" fmla="*/ 446 h 666"/>
              <a:gd name="T26" fmla="*/ 73 w 631"/>
              <a:gd name="T27" fmla="*/ 507 h 666"/>
              <a:gd name="T28" fmla="*/ 23 w 631"/>
              <a:gd name="T29" fmla="*/ 666 h 666"/>
              <a:gd name="T30" fmla="*/ 319 w 631"/>
              <a:gd name="T31" fmla="*/ 666 h 666"/>
              <a:gd name="T32" fmla="*/ 609 w 631"/>
              <a:gd name="T33" fmla="*/ 666 h 666"/>
              <a:gd name="T34" fmla="*/ 558 w 631"/>
              <a:gd name="T35" fmla="*/ 507 h 666"/>
              <a:gd name="T36" fmla="*/ 167 w 631"/>
              <a:gd name="T37" fmla="*/ 194 h 666"/>
              <a:gd name="T38" fmla="*/ 163 w 631"/>
              <a:gd name="T39" fmla="*/ 250 h 666"/>
              <a:gd name="T40" fmla="*/ 341 w 631"/>
              <a:gd name="T41" fmla="*/ 137 h 666"/>
              <a:gd name="T42" fmla="*/ 224 w 631"/>
              <a:gd name="T43" fmla="*/ 241 h 666"/>
              <a:gd name="T44" fmla="*/ 401 w 631"/>
              <a:gd name="T45" fmla="*/ 137 h 666"/>
              <a:gd name="T46" fmla="*/ 437 w 631"/>
              <a:gd name="T47" fmla="*/ 177 h 666"/>
              <a:gd name="T48" fmla="*/ 447 w 631"/>
              <a:gd name="T49" fmla="*/ 217 h 666"/>
              <a:gd name="T50" fmla="*/ 444 w 631"/>
              <a:gd name="T51" fmla="*/ 319 h 666"/>
              <a:gd name="T52" fmla="*/ 316 w 631"/>
              <a:gd name="T53" fmla="*/ 418 h 666"/>
              <a:gd name="T54" fmla="*/ 248 w 631"/>
              <a:gd name="T55" fmla="*/ 420 h 666"/>
              <a:gd name="T56" fmla="*/ 319 w 631"/>
              <a:gd name="T57" fmla="*/ 438 h 666"/>
              <a:gd name="T58" fmla="*/ 437 w 631"/>
              <a:gd name="T59" fmla="*/ 488 h 666"/>
              <a:gd name="T60" fmla="*/ 197 w 631"/>
              <a:gd name="T61" fmla="*/ 488 h 666"/>
              <a:gd name="T62" fmla="*/ 101 w 631"/>
              <a:gd name="T63" fmla="*/ 665 h 666"/>
              <a:gd name="T64" fmla="*/ 73 w 631"/>
              <a:gd name="T65" fmla="*/ 594 h 666"/>
              <a:gd name="T66" fmla="*/ 38 w 631"/>
              <a:gd name="T67" fmla="*/ 564 h 666"/>
              <a:gd name="T68" fmla="*/ 87 w 631"/>
              <a:gd name="T69" fmla="*/ 600 h 666"/>
              <a:gd name="T70" fmla="*/ 101 w 631"/>
              <a:gd name="T71" fmla="*/ 665 h 666"/>
              <a:gd name="T72" fmla="*/ 319 w 631"/>
              <a:gd name="T73" fmla="*/ 587 h 666"/>
              <a:gd name="T74" fmla="*/ 196 w 631"/>
              <a:gd name="T75" fmla="*/ 546 h 666"/>
              <a:gd name="T76" fmla="*/ 168 w 631"/>
              <a:gd name="T77" fmla="*/ 502 h 666"/>
              <a:gd name="T78" fmla="*/ 310 w 631"/>
              <a:gd name="T79" fmla="*/ 579 h 666"/>
              <a:gd name="T80" fmla="*/ 426 w 631"/>
              <a:gd name="T81" fmla="*/ 544 h 666"/>
              <a:gd name="T82" fmla="*/ 476 w 631"/>
              <a:gd name="T83" fmla="*/ 505 h 666"/>
              <a:gd name="T84" fmla="*/ 593 w 631"/>
              <a:gd name="T85" fmla="*/ 572 h 666"/>
              <a:gd name="T86" fmla="*/ 550 w 631"/>
              <a:gd name="T87" fmla="*/ 604 h 666"/>
              <a:gd name="T88" fmla="*/ 523 w 631"/>
              <a:gd name="T89" fmla="*/ 665 h 666"/>
              <a:gd name="T90" fmla="*/ 558 w 631"/>
              <a:gd name="T91" fmla="*/ 583 h 666"/>
              <a:gd name="T92" fmla="*/ 593 w 631"/>
              <a:gd name="T93" fmla="*/ 572 h 6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31" h="666">
                <a:moveTo>
                  <a:pt x="558" y="507"/>
                </a:moveTo>
                <a:cubicBezTo>
                  <a:pt x="525" y="493"/>
                  <a:pt x="485" y="484"/>
                  <a:pt x="452" y="470"/>
                </a:cubicBezTo>
                <a:cubicBezTo>
                  <a:pt x="438" y="464"/>
                  <a:pt x="428" y="456"/>
                  <a:pt x="420" y="447"/>
                </a:cubicBezTo>
                <a:cubicBezTo>
                  <a:pt x="431" y="452"/>
                  <a:pt x="443" y="455"/>
                  <a:pt x="457" y="457"/>
                </a:cubicBezTo>
                <a:cubicBezTo>
                  <a:pt x="449" y="434"/>
                  <a:pt x="444" y="415"/>
                  <a:pt x="441" y="398"/>
                </a:cubicBezTo>
                <a:cubicBezTo>
                  <a:pt x="454" y="408"/>
                  <a:pt x="470" y="416"/>
                  <a:pt x="488" y="422"/>
                </a:cubicBezTo>
                <a:cubicBezTo>
                  <a:pt x="479" y="403"/>
                  <a:pt x="471" y="385"/>
                  <a:pt x="465" y="368"/>
                </a:cubicBezTo>
                <a:cubicBezTo>
                  <a:pt x="476" y="375"/>
                  <a:pt x="488" y="382"/>
                  <a:pt x="501" y="388"/>
                </a:cubicBezTo>
                <a:cubicBezTo>
                  <a:pt x="493" y="366"/>
                  <a:pt x="488" y="346"/>
                  <a:pt x="486" y="329"/>
                </a:cubicBezTo>
                <a:cubicBezTo>
                  <a:pt x="502" y="330"/>
                  <a:pt x="517" y="329"/>
                  <a:pt x="533" y="327"/>
                </a:cubicBezTo>
                <a:cubicBezTo>
                  <a:pt x="516" y="310"/>
                  <a:pt x="503" y="295"/>
                  <a:pt x="494" y="282"/>
                </a:cubicBezTo>
                <a:cubicBezTo>
                  <a:pt x="509" y="280"/>
                  <a:pt x="527" y="275"/>
                  <a:pt x="547" y="265"/>
                </a:cubicBezTo>
                <a:cubicBezTo>
                  <a:pt x="512" y="249"/>
                  <a:pt x="496" y="216"/>
                  <a:pt x="489" y="183"/>
                </a:cubicBezTo>
                <a:cubicBezTo>
                  <a:pt x="477" y="117"/>
                  <a:pt x="430" y="14"/>
                  <a:pt x="360" y="15"/>
                </a:cubicBezTo>
                <a:cubicBezTo>
                  <a:pt x="346" y="11"/>
                  <a:pt x="332" y="8"/>
                  <a:pt x="319" y="7"/>
                </a:cubicBezTo>
                <a:cubicBezTo>
                  <a:pt x="220" y="0"/>
                  <a:pt x="153" y="78"/>
                  <a:pt x="141" y="181"/>
                </a:cubicBezTo>
                <a:cubicBezTo>
                  <a:pt x="133" y="215"/>
                  <a:pt x="118" y="249"/>
                  <a:pt x="82" y="265"/>
                </a:cubicBezTo>
                <a:cubicBezTo>
                  <a:pt x="102" y="275"/>
                  <a:pt x="120" y="280"/>
                  <a:pt x="135" y="282"/>
                </a:cubicBezTo>
                <a:cubicBezTo>
                  <a:pt x="126" y="295"/>
                  <a:pt x="113" y="310"/>
                  <a:pt x="96" y="327"/>
                </a:cubicBezTo>
                <a:cubicBezTo>
                  <a:pt x="111" y="329"/>
                  <a:pt x="127" y="330"/>
                  <a:pt x="143" y="329"/>
                </a:cubicBezTo>
                <a:cubicBezTo>
                  <a:pt x="141" y="346"/>
                  <a:pt x="136" y="366"/>
                  <a:pt x="128" y="388"/>
                </a:cubicBezTo>
                <a:cubicBezTo>
                  <a:pt x="141" y="382"/>
                  <a:pt x="153" y="375"/>
                  <a:pt x="164" y="368"/>
                </a:cubicBezTo>
                <a:cubicBezTo>
                  <a:pt x="158" y="385"/>
                  <a:pt x="150" y="403"/>
                  <a:pt x="141" y="422"/>
                </a:cubicBezTo>
                <a:cubicBezTo>
                  <a:pt x="159" y="416"/>
                  <a:pt x="175" y="408"/>
                  <a:pt x="188" y="398"/>
                </a:cubicBezTo>
                <a:cubicBezTo>
                  <a:pt x="185" y="415"/>
                  <a:pt x="180" y="434"/>
                  <a:pt x="172" y="457"/>
                </a:cubicBezTo>
                <a:cubicBezTo>
                  <a:pt x="188" y="455"/>
                  <a:pt x="201" y="451"/>
                  <a:pt x="213" y="446"/>
                </a:cubicBezTo>
                <a:cubicBezTo>
                  <a:pt x="205" y="455"/>
                  <a:pt x="195" y="463"/>
                  <a:pt x="180" y="470"/>
                </a:cubicBezTo>
                <a:cubicBezTo>
                  <a:pt x="146" y="484"/>
                  <a:pt x="107" y="493"/>
                  <a:pt x="73" y="507"/>
                </a:cubicBezTo>
                <a:cubicBezTo>
                  <a:pt x="32" y="526"/>
                  <a:pt x="0" y="551"/>
                  <a:pt x="2" y="603"/>
                </a:cubicBezTo>
                <a:cubicBezTo>
                  <a:pt x="2" y="624"/>
                  <a:pt x="10" y="645"/>
                  <a:pt x="23" y="666"/>
                </a:cubicBezTo>
                <a:cubicBezTo>
                  <a:pt x="73" y="666"/>
                  <a:pt x="73" y="666"/>
                  <a:pt x="73" y="666"/>
                </a:cubicBezTo>
                <a:cubicBezTo>
                  <a:pt x="319" y="666"/>
                  <a:pt x="319" y="666"/>
                  <a:pt x="319" y="666"/>
                </a:cubicBezTo>
                <a:cubicBezTo>
                  <a:pt x="558" y="666"/>
                  <a:pt x="558" y="666"/>
                  <a:pt x="558" y="666"/>
                </a:cubicBezTo>
                <a:cubicBezTo>
                  <a:pt x="609" y="666"/>
                  <a:pt x="609" y="666"/>
                  <a:pt x="609" y="666"/>
                </a:cubicBezTo>
                <a:cubicBezTo>
                  <a:pt x="621" y="645"/>
                  <a:pt x="629" y="624"/>
                  <a:pt x="630" y="603"/>
                </a:cubicBezTo>
                <a:cubicBezTo>
                  <a:pt x="631" y="551"/>
                  <a:pt x="600" y="526"/>
                  <a:pt x="558" y="507"/>
                </a:cubicBezTo>
                <a:close/>
                <a:moveTo>
                  <a:pt x="188" y="319"/>
                </a:moveTo>
                <a:cubicBezTo>
                  <a:pt x="147" y="312"/>
                  <a:pt x="135" y="225"/>
                  <a:pt x="167" y="194"/>
                </a:cubicBezTo>
                <a:cubicBezTo>
                  <a:pt x="174" y="194"/>
                  <a:pt x="180" y="204"/>
                  <a:pt x="183" y="214"/>
                </a:cubicBezTo>
                <a:cubicBezTo>
                  <a:pt x="180" y="227"/>
                  <a:pt x="174" y="239"/>
                  <a:pt x="163" y="250"/>
                </a:cubicBezTo>
                <a:cubicBezTo>
                  <a:pt x="209" y="242"/>
                  <a:pt x="274" y="201"/>
                  <a:pt x="319" y="160"/>
                </a:cubicBezTo>
                <a:cubicBezTo>
                  <a:pt x="327" y="152"/>
                  <a:pt x="334" y="145"/>
                  <a:pt x="341" y="137"/>
                </a:cubicBezTo>
                <a:cubicBezTo>
                  <a:pt x="336" y="149"/>
                  <a:pt x="329" y="160"/>
                  <a:pt x="319" y="171"/>
                </a:cubicBezTo>
                <a:cubicBezTo>
                  <a:pt x="299" y="193"/>
                  <a:pt x="268" y="215"/>
                  <a:pt x="224" y="241"/>
                </a:cubicBezTo>
                <a:cubicBezTo>
                  <a:pt x="260" y="237"/>
                  <a:pt x="292" y="227"/>
                  <a:pt x="319" y="215"/>
                </a:cubicBezTo>
                <a:cubicBezTo>
                  <a:pt x="358" y="196"/>
                  <a:pt x="386" y="169"/>
                  <a:pt x="401" y="137"/>
                </a:cubicBezTo>
                <a:cubicBezTo>
                  <a:pt x="394" y="171"/>
                  <a:pt x="380" y="190"/>
                  <a:pt x="355" y="215"/>
                </a:cubicBezTo>
                <a:cubicBezTo>
                  <a:pt x="393" y="204"/>
                  <a:pt x="420" y="193"/>
                  <a:pt x="437" y="177"/>
                </a:cubicBezTo>
                <a:cubicBezTo>
                  <a:pt x="438" y="188"/>
                  <a:pt x="439" y="198"/>
                  <a:pt x="438" y="209"/>
                </a:cubicBezTo>
                <a:cubicBezTo>
                  <a:pt x="437" y="250"/>
                  <a:pt x="440" y="240"/>
                  <a:pt x="447" y="217"/>
                </a:cubicBezTo>
                <a:cubicBezTo>
                  <a:pt x="451" y="206"/>
                  <a:pt x="457" y="195"/>
                  <a:pt x="465" y="194"/>
                </a:cubicBezTo>
                <a:cubicBezTo>
                  <a:pt x="497" y="225"/>
                  <a:pt x="485" y="312"/>
                  <a:pt x="444" y="319"/>
                </a:cubicBezTo>
                <a:cubicBezTo>
                  <a:pt x="420" y="375"/>
                  <a:pt x="377" y="416"/>
                  <a:pt x="319" y="418"/>
                </a:cubicBezTo>
                <a:cubicBezTo>
                  <a:pt x="318" y="418"/>
                  <a:pt x="317" y="418"/>
                  <a:pt x="316" y="418"/>
                </a:cubicBezTo>
                <a:cubicBezTo>
                  <a:pt x="256" y="418"/>
                  <a:pt x="212" y="376"/>
                  <a:pt x="188" y="319"/>
                </a:cubicBezTo>
                <a:close/>
                <a:moveTo>
                  <a:pt x="248" y="420"/>
                </a:moveTo>
                <a:cubicBezTo>
                  <a:pt x="268" y="432"/>
                  <a:pt x="291" y="438"/>
                  <a:pt x="316" y="438"/>
                </a:cubicBezTo>
                <a:cubicBezTo>
                  <a:pt x="317" y="438"/>
                  <a:pt x="318" y="438"/>
                  <a:pt x="319" y="438"/>
                </a:cubicBezTo>
                <a:cubicBezTo>
                  <a:pt x="343" y="438"/>
                  <a:pt x="366" y="431"/>
                  <a:pt x="386" y="419"/>
                </a:cubicBezTo>
                <a:cubicBezTo>
                  <a:pt x="394" y="450"/>
                  <a:pt x="410" y="477"/>
                  <a:pt x="437" y="488"/>
                </a:cubicBezTo>
                <a:cubicBezTo>
                  <a:pt x="406" y="526"/>
                  <a:pt x="362" y="546"/>
                  <a:pt x="319" y="547"/>
                </a:cubicBezTo>
                <a:cubicBezTo>
                  <a:pt x="271" y="549"/>
                  <a:pt x="224" y="530"/>
                  <a:pt x="197" y="488"/>
                </a:cubicBezTo>
                <a:cubicBezTo>
                  <a:pt x="224" y="477"/>
                  <a:pt x="239" y="451"/>
                  <a:pt x="248" y="420"/>
                </a:cubicBezTo>
                <a:close/>
                <a:moveTo>
                  <a:pt x="101" y="665"/>
                </a:moveTo>
                <a:cubicBezTo>
                  <a:pt x="100" y="640"/>
                  <a:pt x="92" y="619"/>
                  <a:pt x="81" y="604"/>
                </a:cubicBezTo>
                <a:cubicBezTo>
                  <a:pt x="79" y="601"/>
                  <a:pt x="76" y="597"/>
                  <a:pt x="73" y="594"/>
                </a:cubicBezTo>
                <a:cubicBezTo>
                  <a:pt x="60" y="579"/>
                  <a:pt x="46" y="572"/>
                  <a:pt x="38" y="572"/>
                </a:cubicBezTo>
                <a:cubicBezTo>
                  <a:pt x="38" y="564"/>
                  <a:pt x="38" y="564"/>
                  <a:pt x="38" y="564"/>
                </a:cubicBezTo>
                <a:cubicBezTo>
                  <a:pt x="46" y="564"/>
                  <a:pt x="60" y="570"/>
                  <a:pt x="73" y="583"/>
                </a:cubicBezTo>
                <a:cubicBezTo>
                  <a:pt x="78" y="588"/>
                  <a:pt x="83" y="593"/>
                  <a:pt x="87" y="600"/>
                </a:cubicBezTo>
                <a:cubicBezTo>
                  <a:pt x="98" y="616"/>
                  <a:pt x="107" y="638"/>
                  <a:pt x="108" y="665"/>
                </a:cubicBezTo>
                <a:lnTo>
                  <a:pt x="101" y="665"/>
                </a:lnTo>
                <a:close/>
                <a:moveTo>
                  <a:pt x="430" y="550"/>
                </a:moveTo>
                <a:cubicBezTo>
                  <a:pt x="397" y="574"/>
                  <a:pt x="357" y="586"/>
                  <a:pt x="319" y="587"/>
                </a:cubicBezTo>
                <a:cubicBezTo>
                  <a:pt x="316" y="587"/>
                  <a:pt x="313" y="587"/>
                  <a:pt x="310" y="587"/>
                </a:cubicBezTo>
                <a:cubicBezTo>
                  <a:pt x="269" y="586"/>
                  <a:pt x="228" y="572"/>
                  <a:pt x="196" y="546"/>
                </a:cubicBezTo>
                <a:cubicBezTo>
                  <a:pt x="183" y="535"/>
                  <a:pt x="171" y="522"/>
                  <a:pt x="161" y="506"/>
                </a:cubicBezTo>
                <a:cubicBezTo>
                  <a:pt x="168" y="502"/>
                  <a:pt x="168" y="502"/>
                  <a:pt x="168" y="502"/>
                </a:cubicBezTo>
                <a:cubicBezTo>
                  <a:pt x="177" y="517"/>
                  <a:pt x="188" y="529"/>
                  <a:pt x="201" y="540"/>
                </a:cubicBezTo>
                <a:cubicBezTo>
                  <a:pt x="231" y="565"/>
                  <a:pt x="270" y="578"/>
                  <a:pt x="310" y="579"/>
                </a:cubicBezTo>
                <a:cubicBezTo>
                  <a:pt x="313" y="579"/>
                  <a:pt x="316" y="579"/>
                  <a:pt x="319" y="579"/>
                </a:cubicBezTo>
                <a:cubicBezTo>
                  <a:pt x="356" y="578"/>
                  <a:pt x="394" y="566"/>
                  <a:pt x="426" y="544"/>
                </a:cubicBezTo>
                <a:cubicBezTo>
                  <a:pt x="442" y="532"/>
                  <a:pt x="457" y="517"/>
                  <a:pt x="470" y="500"/>
                </a:cubicBezTo>
                <a:cubicBezTo>
                  <a:pt x="476" y="505"/>
                  <a:pt x="476" y="505"/>
                  <a:pt x="476" y="505"/>
                </a:cubicBezTo>
                <a:cubicBezTo>
                  <a:pt x="463" y="523"/>
                  <a:pt x="447" y="538"/>
                  <a:pt x="430" y="550"/>
                </a:cubicBezTo>
                <a:close/>
                <a:moveTo>
                  <a:pt x="593" y="572"/>
                </a:moveTo>
                <a:cubicBezTo>
                  <a:pt x="585" y="572"/>
                  <a:pt x="571" y="579"/>
                  <a:pt x="558" y="594"/>
                </a:cubicBezTo>
                <a:cubicBezTo>
                  <a:pt x="555" y="597"/>
                  <a:pt x="553" y="601"/>
                  <a:pt x="550" y="604"/>
                </a:cubicBezTo>
                <a:cubicBezTo>
                  <a:pt x="540" y="619"/>
                  <a:pt x="532" y="640"/>
                  <a:pt x="530" y="665"/>
                </a:cubicBezTo>
                <a:cubicBezTo>
                  <a:pt x="523" y="665"/>
                  <a:pt x="523" y="665"/>
                  <a:pt x="523" y="665"/>
                </a:cubicBezTo>
                <a:cubicBezTo>
                  <a:pt x="524" y="638"/>
                  <a:pt x="533" y="616"/>
                  <a:pt x="544" y="600"/>
                </a:cubicBezTo>
                <a:cubicBezTo>
                  <a:pt x="549" y="593"/>
                  <a:pt x="553" y="588"/>
                  <a:pt x="558" y="583"/>
                </a:cubicBezTo>
                <a:cubicBezTo>
                  <a:pt x="571" y="570"/>
                  <a:pt x="585" y="564"/>
                  <a:pt x="593" y="564"/>
                </a:cubicBezTo>
                <a:lnTo>
                  <a:pt x="593" y="57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2" name="Freeform 26">
            <a:extLst>
              <a:ext uri="{FF2B5EF4-FFF2-40B4-BE49-F238E27FC236}">
                <a16:creationId xmlns:a16="http://schemas.microsoft.com/office/drawing/2014/main" id="{AA948DDE-EEAF-E05B-764E-5BCA99626079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1736824" y="4486094"/>
            <a:ext cx="603570" cy="708399"/>
          </a:xfrm>
          <a:custGeom>
            <a:avLst/>
            <a:gdLst>
              <a:gd name="T0" fmla="*/ 565 w 631"/>
              <a:gd name="T1" fmla="*/ 585 h 741"/>
              <a:gd name="T2" fmla="*/ 545 w 631"/>
              <a:gd name="T3" fmla="*/ 531 h 741"/>
              <a:gd name="T4" fmla="*/ 567 w 631"/>
              <a:gd name="T5" fmla="*/ 470 h 741"/>
              <a:gd name="T6" fmla="*/ 568 w 631"/>
              <a:gd name="T7" fmla="*/ 407 h 741"/>
              <a:gd name="T8" fmla="*/ 568 w 631"/>
              <a:gd name="T9" fmla="*/ 345 h 741"/>
              <a:gd name="T10" fmla="*/ 535 w 631"/>
              <a:gd name="T11" fmla="*/ 208 h 741"/>
              <a:gd name="T12" fmla="*/ 476 w 631"/>
              <a:gd name="T13" fmla="*/ 107 h 741"/>
              <a:gd name="T14" fmla="*/ 270 w 631"/>
              <a:gd name="T15" fmla="*/ 60 h 741"/>
              <a:gd name="T16" fmla="*/ 146 w 631"/>
              <a:gd name="T17" fmla="*/ 128 h 741"/>
              <a:gd name="T18" fmla="*/ 102 w 631"/>
              <a:gd name="T19" fmla="*/ 207 h 741"/>
              <a:gd name="T20" fmla="*/ 63 w 631"/>
              <a:gd name="T21" fmla="*/ 310 h 741"/>
              <a:gd name="T22" fmla="*/ 64 w 631"/>
              <a:gd name="T23" fmla="*/ 390 h 741"/>
              <a:gd name="T24" fmla="*/ 69 w 631"/>
              <a:gd name="T25" fmla="*/ 482 h 741"/>
              <a:gd name="T26" fmla="*/ 83 w 631"/>
              <a:gd name="T27" fmla="*/ 539 h 741"/>
              <a:gd name="T28" fmla="*/ 67 w 631"/>
              <a:gd name="T29" fmla="*/ 585 h 741"/>
              <a:gd name="T30" fmla="*/ 2 w 631"/>
              <a:gd name="T31" fmla="*/ 678 h 741"/>
              <a:gd name="T32" fmla="*/ 23 w 631"/>
              <a:gd name="T33" fmla="*/ 741 h 741"/>
              <a:gd name="T34" fmla="*/ 609 w 631"/>
              <a:gd name="T35" fmla="*/ 741 h 741"/>
              <a:gd name="T36" fmla="*/ 630 w 631"/>
              <a:gd name="T37" fmla="*/ 678 h 741"/>
              <a:gd name="T38" fmla="*/ 565 w 631"/>
              <a:gd name="T39" fmla="*/ 585 h 741"/>
              <a:gd name="T40" fmla="*/ 454 w 631"/>
              <a:gd name="T41" fmla="*/ 282 h 741"/>
              <a:gd name="T42" fmla="*/ 452 w 631"/>
              <a:gd name="T43" fmla="*/ 281 h 741"/>
              <a:gd name="T44" fmla="*/ 482 w 631"/>
              <a:gd name="T45" fmla="*/ 305 h 741"/>
              <a:gd name="T46" fmla="*/ 470 w 631"/>
              <a:gd name="T47" fmla="*/ 374 h 741"/>
              <a:gd name="T48" fmla="*/ 460 w 631"/>
              <a:gd name="T49" fmla="*/ 373 h 741"/>
              <a:gd name="T50" fmla="*/ 454 w 631"/>
              <a:gd name="T51" fmla="*/ 282 h 741"/>
              <a:gd name="T52" fmla="*/ 150 w 631"/>
              <a:gd name="T53" fmla="*/ 302 h 741"/>
              <a:gd name="T54" fmla="*/ 184 w 631"/>
              <a:gd name="T55" fmla="*/ 292 h 741"/>
              <a:gd name="T56" fmla="*/ 194 w 631"/>
              <a:gd name="T57" fmla="*/ 284 h 741"/>
              <a:gd name="T58" fmla="*/ 211 w 631"/>
              <a:gd name="T59" fmla="*/ 198 h 741"/>
              <a:gd name="T60" fmla="*/ 213 w 631"/>
              <a:gd name="T61" fmla="*/ 195 h 741"/>
              <a:gd name="T62" fmla="*/ 316 w 631"/>
              <a:gd name="T63" fmla="*/ 252 h 741"/>
              <a:gd name="T64" fmla="*/ 329 w 631"/>
              <a:gd name="T65" fmla="*/ 253 h 741"/>
              <a:gd name="T66" fmla="*/ 394 w 631"/>
              <a:gd name="T67" fmla="*/ 315 h 741"/>
              <a:gd name="T68" fmla="*/ 410 w 631"/>
              <a:gd name="T69" fmla="*/ 360 h 741"/>
              <a:gd name="T70" fmla="*/ 435 w 631"/>
              <a:gd name="T71" fmla="*/ 412 h 741"/>
              <a:gd name="T72" fmla="*/ 316 w 631"/>
              <a:gd name="T73" fmla="*/ 493 h 741"/>
              <a:gd name="T74" fmla="*/ 316 w 631"/>
              <a:gd name="T75" fmla="*/ 493 h 741"/>
              <a:gd name="T76" fmla="*/ 188 w 631"/>
              <a:gd name="T77" fmla="*/ 394 h 741"/>
              <a:gd name="T78" fmla="*/ 150 w 631"/>
              <a:gd name="T79" fmla="*/ 302 h 741"/>
              <a:gd name="T80" fmla="*/ 114 w 631"/>
              <a:gd name="T81" fmla="*/ 589 h 741"/>
              <a:gd name="T82" fmla="*/ 200 w 631"/>
              <a:gd name="T83" fmla="*/ 563 h 741"/>
              <a:gd name="T84" fmla="*/ 240 w 631"/>
              <a:gd name="T85" fmla="*/ 493 h 741"/>
              <a:gd name="T86" fmla="*/ 316 w 631"/>
              <a:gd name="T87" fmla="*/ 515 h 741"/>
              <a:gd name="T88" fmla="*/ 316 w 631"/>
              <a:gd name="T89" fmla="*/ 515 h 741"/>
              <a:gd name="T90" fmla="*/ 391 w 631"/>
              <a:gd name="T91" fmla="*/ 493 h 741"/>
              <a:gd name="T92" fmla="*/ 431 w 631"/>
              <a:gd name="T93" fmla="*/ 563 h 741"/>
              <a:gd name="T94" fmla="*/ 519 w 631"/>
              <a:gd name="T95" fmla="*/ 590 h 741"/>
              <a:gd name="T96" fmla="*/ 316 w 631"/>
              <a:gd name="T97" fmla="*/ 661 h 741"/>
              <a:gd name="T98" fmla="*/ 114 w 631"/>
              <a:gd name="T99" fmla="*/ 589 h 741"/>
              <a:gd name="T100" fmla="*/ 318 w 631"/>
              <a:gd name="T101" fmla="*/ 722 h 741"/>
              <a:gd name="T102" fmla="*/ 316 w 631"/>
              <a:gd name="T103" fmla="*/ 722 h 741"/>
              <a:gd name="T104" fmla="*/ 46 w 631"/>
              <a:gd name="T105" fmla="*/ 621 h 741"/>
              <a:gd name="T106" fmla="*/ 67 w 631"/>
              <a:gd name="T107" fmla="*/ 606 h 741"/>
              <a:gd name="T108" fmla="*/ 316 w 631"/>
              <a:gd name="T109" fmla="*/ 697 h 741"/>
              <a:gd name="T110" fmla="*/ 318 w 631"/>
              <a:gd name="T111" fmla="*/ 697 h 741"/>
              <a:gd name="T112" fmla="*/ 564 w 631"/>
              <a:gd name="T113" fmla="*/ 608 h 741"/>
              <a:gd name="T114" fmla="*/ 585 w 631"/>
              <a:gd name="T115" fmla="*/ 624 h 741"/>
              <a:gd name="T116" fmla="*/ 318 w 631"/>
              <a:gd name="T117" fmla="*/ 722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31" h="741">
                <a:moveTo>
                  <a:pt x="565" y="585"/>
                </a:moveTo>
                <a:cubicBezTo>
                  <a:pt x="577" y="562"/>
                  <a:pt x="566" y="543"/>
                  <a:pt x="545" y="531"/>
                </a:cubicBezTo>
                <a:cubicBezTo>
                  <a:pt x="517" y="515"/>
                  <a:pt x="536" y="486"/>
                  <a:pt x="567" y="470"/>
                </a:cubicBezTo>
                <a:cubicBezTo>
                  <a:pt x="597" y="454"/>
                  <a:pt x="607" y="426"/>
                  <a:pt x="568" y="407"/>
                </a:cubicBezTo>
                <a:cubicBezTo>
                  <a:pt x="530" y="387"/>
                  <a:pt x="532" y="381"/>
                  <a:pt x="568" y="345"/>
                </a:cubicBezTo>
                <a:cubicBezTo>
                  <a:pt x="604" y="308"/>
                  <a:pt x="586" y="222"/>
                  <a:pt x="535" y="208"/>
                </a:cubicBezTo>
                <a:cubicBezTo>
                  <a:pt x="484" y="194"/>
                  <a:pt x="497" y="166"/>
                  <a:pt x="476" y="107"/>
                </a:cubicBezTo>
                <a:cubicBezTo>
                  <a:pt x="456" y="51"/>
                  <a:pt x="319" y="0"/>
                  <a:pt x="270" y="60"/>
                </a:cubicBezTo>
                <a:cubicBezTo>
                  <a:pt x="236" y="23"/>
                  <a:pt x="161" y="73"/>
                  <a:pt x="146" y="128"/>
                </a:cubicBezTo>
                <a:cubicBezTo>
                  <a:pt x="131" y="184"/>
                  <a:pt x="142" y="199"/>
                  <a:pt x="102" y="207"/>
                </a:cubicBezTo>
                <a:cubicBezTo>
                  <a:pt x="62" y="215"/>
                  <a:pt x="37" y="273"/>
                  <a:pt x="63" y="310"/>
                </a:cubicBezTo>
                <a:cubicBezTo>
                  <a:pt x="89" y="346"/>
                  <a:pt x="101" y="363"/>
                  <a:pt x="64" y="390"/>
                </a:cubicBezTo>
                <a:cubicBezTo>
                  <a:pt x="27" y="417"/>
                  <a:pt x="34" y="465"/>
                  <a:pt x="69" y="482"/>
                </a:cubicBezTo>
                <a:cubicBezTo>
                  <a:pt x="104" y="498"/>
                  <a:pt x="111" y="523"/>
                  <a:pt x="83" y="539"/>
                </a:cubicBezTo>
                <a:cubicBezTo>
                  <a:pt x="63" y="551"/>
                  <a:pt x="53" y="568"/>
                  <a:pt x="67" y="585"/>
                </a:cubicBezTo>
                <a:cubicBezTo>
                  <a:pt x="29" y="603"/>
                  <a:pt x="0" y="629"/>
                  <a:pt x="2" y="678"/>
                </a:cubicBezTo>
                <a:cubicBezTo>
                  <a:pt x="2" y="699"/>
                  <a:pt x="10" y="720"/>
                  <a:pt x="23" y="741"/>
                </a:cubicBezTo>
                <a:cubicBezTo>
                  <a:pt x="609" y="741"/>
                  <a:pt x="609" y="741"/>
                  <a:pt x="609" y="741"/>
                </a:cubicBezTo>
                <a:cubicBezTo>
                  <a:pt x="621" y="720"/>
                  <a:pt x="629" y="699"/>
                  <a:pt x="630" y="678"/>
                </a:cubicBezTo>
                <a:cubicBezTo>
                  <a:pt x="631" y="629"/>
                  <a:pt x="603" y="603"/>
                  <a:pt x="565" y="585"/>
                </a:cubicBezTo>
                <a:close/>
                <a:moveTo>
                  <a:pt x="454" y="282"/>
                </a:moveTo>
                <a:cubicBezTo>
                  <a:pt x="453" y="281"/>
                  <a:pt x="452" y="281"/>
                  <a:pt x="452" y="281"/>
                </a:cubicBezTo>
                <a:cubicBezTo>
                  <a:pt x="467" y="252"/>
                  <a:pt x="479" y="289"/>
                  <a:pt x="482" y="305"/>
                </a:cubicBezTo>
                <a:cubicBezTo>
                  <a:pt x="486" y="328"/>
                  <a:pt x="481" y="355"/>
                  <a:pt x="470" y="374"/>
                </a:cubicBezTo>
                <a:cubicBezTo>
                  <a:pt x="467" y="373"/>
                  <a:pt x="464" y="373"/>
                  <a:pt x="460" y="373"/>
                </a:cubicBezTo>
                <a:cubicBezTo>
                  <a:pt x="411" y="378"/>
                  <a:pt x="527" y="312"/>
                  <a:pt x="454" y="282"/>
                </a:cubicBezTo>
                <a:close/>
                <a:moveTo>
                  <a:pt x="150" y="302"/>
                </a:moveTo>
                <a:cubicBezTo>
                  <a:pt x="156" y="273"/>
                  <a:pt x="172" y="265"/>
                  <a:pt x="184" y="292"/>
                </a:cubicBezTo>
                <a:cubicBezTo>
                  <a:pt x="194" y="314"/>
                  <a:pt x="196" y="325"/>
                  <a:pt x="194" y="284"/>
                </a:cubicBezTo>
                <a:cubicBezTo>
                  <a:pt x="193" y="256"/>
                  <a:pt x="199" y="226"/>
                  <a:pt x="211" y="198"/>
                </a:cubicBezTo>
                <a:cubicBezTo>
                  <a:pt x="212" y="197"/>
                  <a:pt x="212" y="196"/>
                  <a:pt x="213" y="195"/>
                </a:cubicBezTo>
                <a:cubicBezTo>
                  <a:pt x="232" y="223"/>
                  <a:pt x="270" y="249"/>
                  <a:pt x="316" y="252"/>
                </a:cubicBezTo>
                <a:cubicBezTo>
                  <a:pt x="321" y="252"/>
                  <a:pt x="325" y="253"/>
                  <a:pt x="329" y="253"/>
                </a:cubicBezTo>
                <a:cubicBezTo>
                  <a:pt x="417" y="251"/>
                  <a:pt x="322" y="306"/>
                  <a:pt x="394" y="315"/>
                </a:cubicBezTo>
                <a:cubicBezTo>
                  <a:pt x="446" y="322"/>
                  <a:pt x="436" y="331"/>
                  <a:pt x="410" y="360"/>
                </a:cubicBezTo>
                <a:cubicBezTo>
                  <a:pt x="392" y="380"/>
                  <a:pt x="397" y="406"/>
                  <a:pt x="435" y="412"/>
                </a:cubicBezTo>
                <a:cubicBezTo>
                  <a:pt x="410" y="459"/>
                  <a:pt x="370" y="493"/>
                  <a:pt x="316" y="493"/>
                </a:cubicBezTo>
                <a:cubicBezTo>
                  <a:pt x="316" y="493"/>
                  <a:pt x="316" y="493"/>
                  <a:pt x="316" y="493"/>
                </a:cubicBezTo>
                <a:cubicBezTo>
                  <a:pt x="256" y="493"/>
                  <a:pt x="212" y="451"/>
                  <a:pt x="188" y="394"/>
                </a:cubicBezTo>
                <a:cubicBezTo>
                  <a:pt x="157" y="389"/>
                  <a:pt x="143" y="339"/>
                  <a:pt x="150" y="302"/>
                </a:cubicBezTo>
                <a:close/>
                <a:moveTo>
                  <a:pt x="114" y="589"/>
                </a:moveTo>
                <a:cubicBezTo>
                  <a:pt x="141" y="580"/>
                  <a:pt x="171" y="573"/>
                  <a:pt x="200" y="563"/>
                </a:cubicBezTo>
                <a:cubicBezTo>
                  <a:pt x="234" y="550"/>
                  <a:pt x="241" y="524"/>
                  <a:pt x="240" y="493"/>
                </a:cubicBezTo>
                <a:cubicBezTo>
                  <a:pt x="262" y="507"/>
                  <a:pt x="287" y="515"/>
                  <a:pt x="316" y="515"/>
                </a:cubicBezTo>
                <a:cubicBezTo>
                  <a:pt x="316" y="515"/>
                  <a:pt x="316" y="515"/>
                  <a:pt x="316" y="515"/>
                </a:cubicBezTo>
                <a:cubicBezTo>
                  <a:pt x="344" y="515"/>
                  <a:pt x="369" y="507"/>
                  <a:pt x="391" y="493"/>
                </a:cubicBezTo>
                <a:cubicBezTo>
                  <a:pt x="390" y="524"/>
                  <a:pt x="397" y="550"/>
                  <a:pt x="431" y="563"/>
                </a:cubicBezTo>
                <a:cubicBezTo>
                  <a:pt x="461" y="574"/>
                  <a:pt x="492" y="581"/>
                  <a:pt x="519" y="590"/>
                </a:cubicBezTo>
                <a:cubicBezTo>
                  <a:pt x="501" y="642"/>
                  <a:pt x="408" y="662"/>
                  <a:pt x="316" y="661"/>
                </a:cubicBezTo>
                <a:cubicBezTo>
                  <a:pt x="210" y="660"/>
                  <a:pt x="105" y="630"/>
                  <a:pt x="114" y="589"/>
                </a:cubicBezTo>
                <a:close/>
                <a:moveTo>
                  <a:pt x="318" y="722"/>
                </a:moveTo>
                <a:cubicBezTo>
                  <a:pt x="316" y="722"/>
                  <a:pt x="316" y="722"/>
                  <a:pt x="316" y="722"/>
                </a:cubicBezTo>
                <a:cubicBezTo>
                  <a:pt x="184" y="722"/>
                  <a:pt x="70" y="685"/>
                  <a:pt x="46" y="621"/>
                </a:cubicBezTo>
                <a:cubicBezTo>
                  <a:pt x="52" y="616"/>
                  <a:pt x="59" y="611"/>
                  <a:pt x="67" y="606"/>
                </a:cubicBezTo>
                <a:cubicBezTo>
                  <a:pt x="78" y="664"/>
                  <a:pt x="187" y="697"/>
                  <a:pt x="316" y="697"/>
                </a:cubicBezTo>
                <a:cubicBezTo>
                  <a:pt x="318" y="697"/>
                  <a:pt x="318" y="697"/>
                  <a:pt x="318" y="697"/>
                </a:cubicBezTo>
                <a:cubicBezTo>
                  <a:pt x="448" y="697"/>
                  <a:pt x="551" y="665"/>
                  <a:pt x="564" y="608"/>
                </a:cubicBezTo>
                <a:cubicBezTo>
                  <a:pt x="572" y="613"/>
                  <a:pt x="578" y="618"/>
                  <a:pt x="585" y="624"/>
                </a:cubicBezTo>
                <a:cubicBezTo>
                  <a:pt x="559" y="687"/>
                  <a:pt x="451" y="722"/>
                  <a:pt x="318" y="72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3" name="Freeform 30">
            <a:extLst>
              <a:ext uri="{FF2B5EF4-FFF2-40B4-BE49-F238E27FC236}">
                <a16:creationId xmlns:a16="http://schemas.microsoft.com/office/drawing/2014/main" id="{990A7024-A915-C19D-42D5-B57F51871088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4842726" y="4483677"/>
            <a:ext cx="603504" cy="713232"/>
          </a:xfrm>
          <a:custGeom>
            <a:avLst/>
            <a:gdLst>
              <a:gd name="T0" fmla="*/ 558 w 639"/>
              <a:gd name="T1" fmla="*/ 454 h 694"/>
              <a:gd name="T2" fmla="*/ 521 w 639"/>
              <a:gd name="T3" fmla="*/ 314 h 694"/>
              <a:gd name="T4" fmla="*/ 459 w 639"/>
              <a:gd name="T5" fmla="*/ 65 h 694"/>
              <a:gd name="T6" fmla="*/ 316 w 639"/>
              <a:gd name="T7" fmla="*/ 0 h 694"/>
              <a:gd name="T8" fmla="*/ 132 w 639"/>
              <a:gd name="T9" fmla="*/ 180 h 694"/>
              <a:gd name="T10" fmla="*/ 74 w 639"/>
              <a:gd name="T11" fmla="*/ 454 h 694"/>
              <a:gd name="T12" fmla="*/ 1 w 639"/>
              <a:gd name="T13" fmla="*/ 631 h 694"/>
              <a:gd name="T14" fmla="*/ 131 w 639"/>
              <a:gd name="T15" fmla="*/ 694 h 694"/>
              <a:gd name="T16" fmla="*/ 399 w 639"/>
              <a:gd name="T17" fmla="*/ 694 h 694"/>
              <a:gd name="T18" fmla="*/ 484 w 639"/>
              <a:gd name="T19" fmla="*/ 694 h 694"/>
              <a:gd name="T20" fmla="*/ 629 w 639"/>
              <a:gd name="T21" fmla="*/ 631 h 694"/>
              <a:gd name="T22" fmla="*/ 459 w 639"/>
              <a:gd name="T23" fmla="*/ 311 h 694"/>
              <a:gd name="T24" fmla="*/ 440 w 639"/>
              <a:gd name="T25" fmla="*/ 266 h 694"/>
              <a:gd name="T26" fmla="*/ 459 w 639"/>
              <a:gd name="T27" fmla="*/ 230 h 694"/>
              <a:gd name="T28" fmla="*/ 399 w 639"/>
              <a:gd name="T29" fmla="*/ 287 h 694"/>
              <a:gd name="T30" fmla="*/ 362 w 639"/>
              <a:gd name="T31" fmla="*/ 248 h 694"/>
              <a:gd name="T32" fmla="*/ 407 w 639"/>
              <a:gd name="T33" fmla="*/ 258 h 694"/>
              <a:gd name="T34" fmla="*/ 254 w 639"/>
              <a:gd name="T35" fmla="*/ 234 h 694"/>
              <a:gd name="T36" fmla="*/ 193 w 639"/>
              <a:gd name="T37" fmla="*/ 226 h 694"/>
              <a:gd name="T38" fmla="*/ 296 w 639"/>
              <a:gd name="T39" fmla="*/ 123 h 694"/>
              <a:gd name="T40" fmla="*/ 407 w 639"/>
              <a:gd name="T41" fmla="*/ 229 h 694"/>
              <a:gd name="T42" fmla="*/ 332 w 639"/>
              <a:gd name="T43" fmla="*/ 248 h 694"/>
              <a:gd name="T44" fmla="*/ 285 w 639"/>
              <a:gd name="T45" fmla="*/ 279 h 694"/>
              <a:gd name="T46" fmla="*/ 214 w 639"/>
              <a:gd name="T47" fmla="*/ 246 h 694"/>
              <a:gd name="T48" fmla="*/ 285 w 639"/>
              <a:gd name="T49" fmla="*/ 279 h 694"/>
              <a:gd name="T50" fmla="*/ 399 w 639"/>
              <a:gd name="T51" fmla="*/ 59 h 694"/>
              <a:gd name="T52" fmla="*/ 473 w 639"/>
              <a:gd name="T53" fmla="*/ 183 h 694"/>
              <a:gd name="T54" fmla="*/ 440 w 639"/>
              <a:gd name="T55" fmla="*/ 138 h 694"/>
              <a:gd name="T56" fmla="*/ 412 w 639"/>
              <a:gd name="T57" fmla="*/ 105 h 694"/>
              <a:gd name="T58" fmla="*/ 217 w 639"/>
              <a:gd name="T59" fmla="*/ 108 h 694"/>
              <a:gd name="T60" fmla="*/ 217 w 639"/>
              <a:gd name="T61" fmla="*/ 71 h 694"/>
              <a:gd name="T62" fmla="*/ 193 w 639"/>
              <a:gd name="T63" fmla="*/ 265 h 694"/>
              <a:gd name="T64" fmla="*/ 284 w 639"/>
              <a:gd name="T65" fmla="*/ 295 h 694"/>
              <a:gd name="T66" fmla="*/ 347 w 639"/>
              <a:gd name="T67" fmla="*/ 295 h 694"/>
              <a:gd name="T68" fmla="*/ 440 w 639"/>
              <a:gd name="T69" fmla="*/ 345 h 694"/>
              <a:gd name="T70" fmla="*/ 440 w 639"/>
              <a:gd name="T71" fmla="*/ 355 h 694"/>
              <a:gd name="T72" fmla="*/ 296 w 639"/>
              <a:gd name="T73" fmla="*/ 444 h 694"/>
              <a:gd name="T74" fmla="*/ 150 w 639"/>
              <a:gd name="T75" fmla="*/ 253 h 694"/>
              <a:gd name="T76" fmla="*/ 56 w 639"/>
              <a:gd name="T77" fmla="*/ 613 h 694"/>
              <a:gd name="T78" fmla="*/ 131 w 639"/>
              <a:gd name="T79" fmla="*/ 664 h 694"/>
              <a:gd name="T80" fmla="*/ 147 w 639"/>
              <a:gd name="T81" fmla="*/ 648 h 694"/>
              <a:gd name="T82" fmla="*/ 201 w 639"/>
              <a:gd name="T83" fmla="*/ 654 h 694"/>
              <a:gd name="T84" fmla="*/ 217 w 639"/>
              <a:gd name="T85" fmla="*/ 670 h 694"/>
              <a:gd name="T86" fmla="*/ 292 w 639"/>
              <a:gd name="T87" fmla="*/ 655 h 694"/>
              <a:gd name="T88" fmla="*/ 323 w 639"/>
              <a:gd name="T89" fmla="*/ 655 h 694"/>
              <a:gd name="T90" fmla="*/ 383 w 639"/>
              <a:gd name="T91" fmla="*/ 654 h 694"/>
              <a:gd name="T92" fmla="*/ 399 w 639"/>
              <a:gd name="T93" fmla="*/ 670 h 694"/>
              <a:gd name="T94" fmla="*/ 484 w 639"/>
              <a:gd name="T95" fmla="*/ 631 h 694"/>
              <a:gd name="T96" fmla="*/ 559 w 639"/>
              <a:gd name="T97" fmla="*/ 645 h 694"/>
              <a:gd name="T98" fmla="*/ 575 w 639"/>
              <a:gd name="T99" fmla="*/ 629 h 694"/>
              <a:gd name="T100" fmla="*/ 484 w 639"/>
              <a:gd name="T101" fmla="*/ 613 h 694"/>
              <a:gd name="T102" fmla="*/ 399 w 639"/>
              <a:gd name="T103" fmla="*/ 620 h 694"/>
              <a:gd name="T104" fmla="*/ 131 w 639"/>
              <a:gd name="T105" fmla="*/ 609 h 694"/>
              <a:gd name="T106" fmla="*/ 56 w 639"/>
              <a:gd name="T107" fmla="*/ 574 h 694"/>
              <a:gd name="T108" fmla="*/ 217 w 639"/>
              <a:gd name="T109" fmla="*/ 507 h 694"/>
              <a:gd name="T110" fmla="*/ 315 w 639"/>
              <a:gd name="T111" fmla="*/ 468 h 694"/>
              <a:gd name="T112" fmla="*/ 431 w 639"/>
              <a:gd name="T113" fmla="*/ 516 h 694"/>
              <a:gd name="T114" fmla="*/ 484 w 639"/>
              <a:gd name="T115" fmla="*/ 532 h 694"/>
              <a:gd name="T116" fmla="*/ 559 w 639"/>
              <a:gd name="T117" fmla="*/ 595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39" h="694">
                <a:moveTo>
                  <a:pt x="606" y="567"/>
                </a:moveTo>
                <a:cubicBezTo>
                  <a:pt x="639" y="498"/>
                  <a:pt x="576" y="496"/>
                  <a:pt x="559" y="475"/>
                </a:cubicBezTo>
                <a:cubicBezTo>
                  <a:pt x="555" y="470"/>
                  <a:pt x="554" y="463"/>
                  <a:pt x="558" y="454"/>
                </a:cubicBezTo>
                <a:cubicBezTo>
                  <a:pt x="559" y="453"/>
                  <a:pt x="559" y="452"/>
                  <a:pt x="559" y="451"/>
                </a:cubicBezTo>
                <a:cubicBezTo>
                  <a:pt x="577" y="411"/>
                  <a:pt x="571" y="389"/>
                  <a:pt x="559" y="374"/>
                </a:cubicBezTo>
                <a:cubicBezTo>
                  <a:pt x="539" y="350"/>
                  <a:pt x="501" y="346"/>
                  <a:pt x="521" y="314"/>
                </a:cubicBezTo>
                <a:cubicBezTo>
                  <a:pt x="559" y="255"/>
                  <a:pt x="506" y="227"/>
                  <a:pt x="500" y="180"/>
                </a:cubicBezTo>
                <a:cubicBezTo>
                  <a:pt x="497" y="156"/>
                  <a:pt x="492" y="133"/>
                  <a:pt x="484" y="112"/>
                </a:cubicBezTo>
                <a:cubicBezTo>
                  <a:pt x="478" y="95"/>
                  <a:pt x="470" y="79"/>
                  <a:pt x="459" y="65"/>
                </a:cubicBezTo>
                <a:cubicBezTo>
                  <a:pt x="454" y="57"/>
                  <a:pt x="447" y="49"/>
                  <a:pt x="440" y="42"/>
                </a:cubicBezTo>
                <a:cubicBezTo>
                  <a:pt x="428" y="32"/>
                  <a:pt x="414" y="23"/>
                  <a:pt x="399" y="16"/>
                </a:cubicBezTo>
                <a:cubicBezTo>
                  <a:pt x="376" y="5"/>
                  <a:pt x="349" y="0"/>
                  <a:pt x="316" y="0"/>
                </a:cubicBezTo>
                <a:cubicBezTo>
                  <a:pt x="309" y="0"/>
                  <a:pt x="302" y="0"/>
                  <a:pt x="296" y="1"/>
                </a:cubicBezTo>
                <a:cubicBezTo>
                  <a:pt x="264" y="3"/>
                  <a:pt x="238" y="11"/>
                  <a:pt x="217" y="24"/>
                </a:cubicBezTo>
                <a:cubicBezTo>
                  <a:pt x="165" y="55"/>
                  <a:pt x="141" y="113"/>
                  <a:pt x="132" y="180"/>
                </a:cubicBezTo>
                <a:cubicBezTo>
                  <a:pt x="132" y="183"/>
                  <a:pt x="132" y="185"/>
                  <a:pt x="131" y="187"/>
                </a:cubicBezTo>
                <a:cubicBezTo>
                  <a:pt x="122" y="229"/>
                  <a:pt x="75" y="258"/>
                  <a:pt x="111" y="314"/>
                </a:cubicBezTo>
                <a:cubicBezTo>
                  <a:pt x="144" y="366"/>
                  <a:pt x="24" y="345"/>
                  <a:pt x="74" y="454"/>
                </a:cubicBezTo>
                <a:cubicBezTo>
                  <a:pt x="82" y="471"/>
                  <a:pt x="71" y="479"/>
                  <a:pt x="56" y="488"/>
                </a:cubicBezTo>
                <a:cubicBezTo>
                  <a:pt x="33" y="500"/>
                  <a:pt x="1" y="513"/>
                  <a:pt x="26" y="565"/>
                </a:cubicBezTo>
                <a:cubicBezTo>
                  <a:pt x="10" y="581"/>
                  <a:pt x="0" y="602"/>
                  <a:pt x="1" y="631"/>
                </a:cubicBezTo>
                <a:cubicBezTo>
                  <a:pt x="2" y="652"/>
                  <a:pt x="10" y="673"/>
                  <a:pt x="22" y="694"/>
                </a:cubicBezTo>
                <a:cubicBezTo>
                  <a:pt x="56" y="694"/>
                  <a:pt x="56" y="694"/>
                  <a:pt x="56" y="694"/>
                </a:cubicBezTo>
                <a:cubicBezTo>
                  <a:pt x="131" y="694"/>
                  <a:pt x="131" y="694"/>
                  <a:pt x="131" y="694"/>
                </a:cubicBezTo>
                <a:cubicBezTo>
                  <a:pt x="217" y="694"/>
                  <a:pt x="217" y="694"/>
                  <a:pt x="217" y="694"/>
                </a:cubicBezTo>
                <a:cubicBezTo>
                  <a:pt x="296" y="694"/>
                  <a:pt x="296" y="694"/>
                  <a:pt x="296" y="694"/>
                </a:cubicBezTo>
                <a:cubicBezTo>
                  <a:pt x="399" y="694"/>
                  <a:pt x="399" y="694"/>
                  <a:pt x="399" y="694"/>
                </a:cubicBezTo>
                <a:cubicBezTo>
                  <a:pt x="440" y="694"/>
                  <a:pt x="440" y="694"/>
                  <a:pt x="440" y="694"/>
                </a:cubicBezTo>
                <a:cubicBezTo>
                  <a:pt x="459" y="694"/>
                  <a:pt x="459" y="694"/>
                  <a:pt x="459" y="694"/>
                </a:cubicBezTo>
                <a:cubicBezTo>
                  <a:pt x="484" y="694"/>
                  <a:pt x="484" y="694"/>
                  <a:pt x="484" y="694"/>
                </a:cubicBezTo>
                <a:cubicBezTo>
                  <a:pt x="559" y="694"/>
                  <a:pt x="559" y="694"/>
                  <a:pt x="559" y="694"/>
                </a:cubicBezTo>
                <a:cubicBezTo>
                  <a:pt x="608" y="694"/>
                  <a:pt x="608" y="694"/>
                  <a:pt x="608" y="694"/>
                </a:cubicBezTo>
                <a:cubicBezTo>
                  <a:pt x="621" y="673"/>
                  <a:pt x="629" y="652"/>
                  <a:pt x="629" y="631"/>
                </a:cubicBezTo>
                <a:cubicBezTo>
                  <a:pt x="630" y="603"/>
                  <a:pt x="621" y="582"/>
                  <a:pt x="606" y="567"/>
                </a:cubicBezTo>
                <a:close/>
                <a:moveTo>
                  <a:pt x="473" y="320"/>
                </a:moveTo>
                <a:cubicBezTo>
                  <a:pt x="469" y="316"/>
                  <a:pt x="464" y="313"/>
                  <a:pt x="459" y="311"/>
                </a:cubicBezTo>
                <a:cubicBezTo>
                  <a:pt x="456" y="310"/>
                  <a:pt x="453" y="309"/>
                  <a:pt x="450" y="309"/>
                </a:cubicBezTo>
                <a:cubicBezTo>
                  <a:pt x="445" y="309"/>
                  <a:pt x="442" y="307"/>
                  <a:pt x="440" y="304"/>
                </a:cubicBezTo>
                <a:cubicBezTo>
                  <a:pt x="434" y="297"/>
                  <a:pt x="436" y="282"/>
                  <a:pt x="440" y="266"/>
                </a:cubicBezTo>
                <a:cubicBezTo>
                  <a:pt x="440" y="263"/>
                  <a:pt x="440" y="263"/>
                  <a:pt x="440" y="263"/>
                </a:cubicBezTo>
                <a:cubicBezTo>
                  <a:pt x="442" y="260"/>
                  <a:pt x="444" y="253"/>
                  <a:pt x="447" y="245"/>
                </a:cubicBezTo>
                <a:cubicBezTo>
                  <a:pt x="450" y="237"/>
                  <a:pt x="455" y="232"/>
                  <a:pt x="459" y="230"/>
                </a:cubicBezTo>
                <a:cubicBezTo>
                  <a:pt x="468" y="227"/>
                  <a:pt x="477" y="236"/>
                  <a:pt x="481" y="254"/>
                </a:cubicBezTo>
                <a:cubicBezTo>
                  <a:pt x="485" y="275"/>
                  <a:pt x="482" y="301"/>
                  <a:pt x="473" y="320"/>
                </a:cubicBezTo>
                <a:close/>
                <a:moveTo>
                  <a:pt x="399" y="287"/>
                </a:moveTo>
                <a:cubicBezTo>
                  <a:pt x="393" y="291"/>
                  <a:pt x="386" y="293"/>
                  <a:pt x="379" y="293"/>
                </a:cubicBezTo>
                <a:cubicBezTo>
                  <a:pt x="366" y="294"/>
                  <a:pt x="353" y="288"/>
                  <a:pt x="345" y="279"/>
                </a:cubicBezTo>
                <a:cubicBezTo>
                  <a:pt x="333" y="266"/>
                  <a:pt x="339" y="255"/>
                  <a:pt x="362" y="248"/>
                </a:cubicBezTo>
                <a:cubicBezTo>
                  <a:pt x="368" y="246"/>
                  <a:pt x="374" y="245"/>
                  <a:pt x="379" y="244"/>
                </a:cubicBezTo>
                <a:cubicBezTo>
                  <a:pt x="392" y="243"/>
                  <a:pt x="403" y="243"/>
                  <a:pt x="410" y="244"/>
                </a:cubicBezTo>
                <a:cubicBezTo>
                  <a:pt x="410" y="248"/>
                  <a:pt x="409" y="253"/>
                  <a:pt x="407" y="258"/>
                </a:cubicBezTo>
                <a:cubicBezTo>
                  <a:pt x="403" y="268"/>
                  <a:pt x="402" y="277"/>
                  <a:pt x="401" y="286"/>
                </a:cubicBezTo>
                <a:cubicBezTo>
                  <a:pt x="401" y="286"/>
                  <a:pt x="400" y="287"/>
                  <a:pt x="399" y="287"/>
                </a:cubicBezTo>
                <a:close/>
                <a:moveTo>
                  <a:pt x="254" y="234"/>
                </a:moveTo>
                <a:cubicBezTo>
                  <a:pt x="251" y="233"/>
                  <a:pt x="251" y="233"/>
                  <a:pt x="251" y="233"/>
                </a:cubicBezTo>
                <a:cubicBezTo>
                  <a:pt x="233" y="229"/>
                  <a:pt x="208" y="226"/>
                  <a:pt x="193" y="229"/>
                </a:cubicBezTo>
                <a:cubicBezTo>
                  <a:pt x="193" y="228"/>
                  <a:pt x="193" y="227"/>
                  <a:pt x="193" y="226"/>
                </a:cubicBezTo>
                <a:cubicBezTo>
                  <a:pt x="194" y="196"/>
                  <a:pt x="203" y="171"/>
                  <a:pt x="217" y="152"/>
                </a:cubicBezTo>
                <a:cubicBezTo>
                  <a:pt x="222" y="144"/>
                  <a:pt x="229" y="137"/>
                  <a:pt x="236" y="131"/>
                </a:cubicBezTo>
                <a:cubicBezTo>
                  <a:pt x="257" y="123"/>
                  <a:pt x="277" y="121"/>
                  <a:pt x="296" y="123"/>
                </a:cubicBezTo>
                <a:cubicBezTo>
                  <a:pt x="337" y="128"/>
                  <a:pt x="367" y="154"/>
                  <a:pt x="361" y="178"/>
                </a:cubicBezTo>
                <a:cubicBezTo>
                  <a:pt x="347" y="236"/>
                  <a:pt x="380" y="224"/>
                  <a:pt x="399" y="226"/>
                </a:cubicBezTo>
                <a:cubicBezTo>
                  <a:pt x="402" y="226"/>
                  <a:pt x="405" y="227"/>
                  <a:pt x="407" y="229"/>
                </a:cubicBezTo>
                <a:cubicBezTo>
                  <a:pt x="397" y="229"/>
                  <a:pt x="388" y="231"/>
                  <a:pt x="379" y="233"/>
                </a:cubicBezTo>
                <a:cubicBezTo>
                  <a:pt x="377" y="234"/>
                  <a:pt x="377" y="234"/>
                  <a:pt x="377" y="234"/>
                </a:cubicBezTo>
                <a:cubicBezTo>
                  <a:pt x="361" y="237"/>
                  <a:pt x="346" y="245"/>
                  <a:pt x="332" y="248"/>
                </a:cubicBezTo>
                <a:cubicBezTo>
                  <a:pt x="320" y="251"/>
                  <a:pt x="308" y="251"/>
                  <a:pt x="296" y="247"/>
                </a:cubicBezTo>
                <a:cubicBezTo>
                  <a:pt x="282" y="244"/>
                  <a:pt x="269" y="237"/>
                  <a:pt x="254" y="234"/>
                </a:cubicBezTo>
                <a:close/>
                <a:moveTo>
                  <a:pt x="285" y="279"/>
                </a:moveTo>
                <a:cubicBezTo>
                  <a:pt x="278" y="288"/>
                  <a:pt x="265" y="294"/>
                  <a:pt x="251" y="293"/>
                </a:cubicBezTo>
                <a:cubicBezTo>
                  <a:pt x="244" y="293"/>
                  <a:pt x="238" y="291"/>
                  <a:pt x="231" y="287"/>
                </a:cubicBezTo>
                <a:cubicBezTo>
                  <a:pt x="212" y="275"/>
                  <a:pt x="207" y="251"/>
                  <a:pt x="214" y="246"/>
                </a:cubicBezTo>
                <a:cubicBezTo>
                  <a:pt x="219" y="243"/>
                  <a:pt x="234" y="242"/>
                  <a:pt x="251" y="244"/>
                </a:cubicBezTo>
                <a:cubicBezTo>
                  <a:pt x="257" y="245"/>
                  <a:pt x="263" y="246"/>
                  <a:pt x="268" y="248"/>
                </a:cubicBezTo>
                <a:cubicBezTo>
                  <a:pt x="291" y="255"/>
                  <a:pt x="297" y="266"/>
                  <a:pt x="285" y="279"/>
                </a:cubicBezTo>
                <a:close/>
                <a:moveTo>
                  <a:pt x="217" y="71"/>
                </a:moveTo>
                <a:cubicBezTo>
                  <a:pt x="240" y="50"/>
                  <a:pt x="267" y="38"/>
                  <a:pt x="296" y="34"/>
                </a:cubicBezTo>
                <a:cubicBezTo>
                  <a:pt x="331" y="30"/>
                  <a:pt x="368" y="38"/>
                  <a:pt x="399" y="59"/>
                </a:cubicBezTo>
                <a:cubicBezTo>
                  <a:pt x="414" y="70"/>
                  <a:pt x="428" y="83"/>
                  <a:pt x="440" y="100"/>
                </a:cubicBezTo>
                <a:cubicBezTo>
                  <a:pt x="447" y="110"/>
                  <a:pt x="454" y="122"/>
                  <a:pt x="459" y="136"/>
                </a:cubicBezTo>
                <a:cubicBezTo>
                  <a:pt x="465" y="150"/>
                  <a:pt x="470" y="166"/>
                  <a:pt x="473" y="183"/>
                </a:cubicBezTo>
                <a:cubicBezTo>
                  <a:pt x="469" y="176"/>
                  <a:pt x="465" y="170"/>
                  <a:pt x="460" y="164"/>
                </a:cubicBezTo>
                <a:cubicBezTo>
                  <a:pt x="460" y="163"/>
                  <a:pt x="460" y="163"/>
                  <a:pt x="459" y="162"/>
                </a:cubicBezTo>
                <a:cubicBezTo>
                  <a:pt x="456" y="149"/>
                  <a:pt x="448" y="143"/>
                  <a:pt x="440" y="138"/>
                </a:cubicBezTo>
                <a:cubicBezTo>
                  <a:pt x="437" y="137"/>
                  <a:pt x="435" y="135"/>
                  <a:pt x="432" y="134"/>
                </a:cubicBezTo>
                <a:cubicBezTo>
                  <a:pt x="427" y="129"/>
                  <a:pt x="421" y="125"/>
                  <a:pt x="416" y="121"/>
                </a:cubicBezTo>
                <a:cubicBezTo>
                  <a:pt x="413" y="117"/>
                  <a:pt x="412" y="112"/>
                  <a:pt x="412" y="105"/>
                </a:cubicBezTo>
                <a:cubicBezTo>
                  <a:pt x="412" y="92"/>
                  <a:pt x="407" y="81"/>
                  <a:pt x="399" y="72"/>
                </a:cubicBezTo>
                <a:cubicBezTo>
                  <a:pt x="379" y="51"/>
                  <a:pt x="338" y="42"/>
                  <a:pt x="296" y="55"/>
                </a:cubicBezTo>
                <a:cubicBezTo>
                  <a:pt x="269" y="63"/>
                  <a:pt x="241" y="80"/>
                  <a:pt x="217" y="108"/>
                </a:cubicBezTo>
                <a:cubicBezTo>
                  <a:pt x="210" y="116"/>
                  <a:pt x="204" y="124"/>
                  <a:pt x="198" y="133"/>
                </a:cubicBezTo>
                <a:cubicBezTo>
                  <a:pt x="183" y="147"/>
                  <a:pt x="169" y="163"/>
                  <a:pt x="157" y="183"/>
                </a:cubicBezTo>
                <a:cubicBezTo>
                  <a:pt x="166" y="133"/>
                  <a:pt x="188" y="96"/>
                  <a:pt x="217" y="71"/>
                </a:cubicBezTo>
                <a:close/>
                <a:moveTo>
                  <a:pt x="150" y="253"/>
                </a:moveTo>
                <a:cubicBezTo>
                  <a:pt x="156" y="224"/>
                  <a:pt x="171" y="219"/>
                  <a:pt x="184" y="245"/>
                </a:cubicBezTo>
                <a:cubicBezTo>
                  <a:pt x="189" y="256"/>
                  <a:pt x="192" y="265"/>
                  <a:pt x="193" y="265"/>
                </a:cubicBezTo>
                <a:cubicBezTo>
                  <a:pt x="199" y="274"/>
                  <a:pt x="207" y="283"/>
                  <a:pt x="218" y="291"/>
                </a:cubicBezTo>
                <a:cubicBezTo>
                  <a:pt x="228" y="299"/>
                  <a:pt x="240" y="303"/>
                  <a:pt x="251" y="303"/>
                </a:cubicBezTo>
                <a:cubicBezTo>
                  <a:pt x="263" y="304"/>
                  <a:pt x="274" y="301"/>
                  <a:pt x="284" y="295"/>
                </a:cubicBezTo>
                <a:cubicBezTo>
                  <a:pt x="294" y="289"/>
                  <a:pt x="300" y="277"/>
                  <a:pt x="306" y="270"/>
                </a:cubicBezTo>
                <a:cubicBezTo>
                  <a:pt x="312" y="262"/>
                  <a:pt x="319" y="262"/>
                  <a:pt x="325" y="270"/>
                </a:cubicBezTo>
                <a:cubicBezTo>
                  <a:pt x="330" y="277"/>
                  <a:pt x="336" y="289"/>
                  <a:pt x="347" y="295"/>
                </a:cubicBezTo>
                <a:cubicBezTo>
                  <a:pt x="356" y="301"/>
                  <a:pt x="368" y="304"/>
                  <a:pt x="379" y="303"/>
                </a:cubicBezTo>
                <a:cubicBezTo>
                  <a:pt x="387" y="303"/>
                  <a:pt x="395" y="301"/>
                  <a:pt x="402" y="297"/>
                </a:cubicBezTo>
                <a:cubicBezTo>
                  <a:pt x="406" y="325"/>
                  <a:pt x="424" y="343"/>
                  <a:pt x="440" y="345"/>
                </a:cubicBezTo>
                <a:cubicBezTo>
                  <a:pt x="441" y="346"/>
                  <a:pt x="442" y="346"/>
                  <a:pt x="443" y="346"/>
                </a:cubicBezTo>
                <a:cubicBezTo>
                  <a:pt x="443" y="346"/>
                  <a:pt x="443" y="347"/>
                  <a:pt x="443" y="347"/>
                </a:cubicBezTo>
                <a:cubicBezTo>
                  <a:pt x="442" y="350"/>
                  <a:pt x="441" y="352"/>
                  <a:pt x="440" y="355"/>
                </a:cubicBezTo>
                <a:cubicBezTo>
                  <a:pt x="429" y="377"/>
                  <a:pt x="416" y="397"/>
                  <a:pt x="399" y="412"/>
                </a:cubicBezTo>
                <a:cubicBezTo>
                  <a:pt x="376" y="433"/>
                  <a:pt x="348" y="446"/>
                  <a:pt x="315" y="446"/>
                </a:cubicBezTo>
                <a:cubicBezTo>
                  <a:pt x="308" y="446"/>
                  <a:pt x="302" y="445"/>
                  <a:pt x="296" y="444"/>
                </a:cubicBezTo>
                <a:cubicBezTo>
                  <a:pt x="264" y="439"/>
                  <a:pt x="237" y="421"/>
                  <a:pt x="217" y="396"/>
                </a:cubicBezTo>
                <a:cubicBezTo>
                  <a:pt x="205" y="382"/>
                  <a:pt x="195" y="365"/>
                  <a:pt x="187" y="347"/>
                </a:cubicBezTo>
                <a:cubicBezTo>
                  <a:pt x="157" y="342"/>
                  <a:pt x="142" y="291"/>
                  <a:pt x="150" y="253"/>
                </a:cubicBezTo>
                <a:close/>
                <a:moveTo>
                  <a:pt x="56" y="645"/>
                </a:moveTo>
                <a:cubicBezTo>
                  <a:pt x="48" y="645"/>
                  <a:pt x="41" y="638"/>
                  <a:pt x="41" y="629"/>
                </a:cubicBezTo>
                <a:cubicBezTo>
                  <a:pt x="41" y="620"/>
                  <a:pt x="48" y="613"/>
                  <a:pt x="56" y="613"/>
                </a:cubicBezTo>
                <a:cubicBezTo>
                  <a:pt x="65" y="613"/>
                  <a:pt x="72" y="620"/>
                  <a:pt x="72" y="629"/>
                </a:cubicBezTo>
                <a:cubicBezTo>
                  <a:pt x="72" y="638"/>
                  <a:pt x="65" y="645"/>
                  <a:pt x="56" y="645"/>
                </a:cubicBezTo>
                <a:close/>
                <a:moveTo>
                  <a:pt x="131" y="664"/>
                </a:moveTo>
                <a:cubicBezTo>
                  <a:pt x="123" y="664"/>
                  <a:pt x="116" y="657"/>
                  <a:pt x="116" y="648"/>
                </a:cubicBezTo>
                <a:cubicBezTo>
                  <a:pt x="116" y="639"/>
                  <a:pt x="123" y="631"/>
                  <a:pt x="131" y="631"/>
                </a:cubicBezTo>
                <a:cubicBezTo>
                  <a:pt x="140" y="631"/>
                  <a:pt x="147" y="639"/>
                  <a:pt x="147" y="648"/>
                </a:cubicBezTo>
                <a:cubicBezTo>
                  <a:pt x="147" y="657"/>
                  <a:pt x="140" y="664"/>
                  <a:pt x="131" y="664"/>
                </a:cubicBezTo>
                <a:close/>
                <a:moveTo>
                  <a:pt x="217" y="670"/>
                </a:moveTo>
                <a:cubicBezTo>
                  <a:pt x="208" y="670"/>
                  <a:pt x="201" y="663"/>
                  <a:pt x="201" y="654"/>
                </a:cubicBezTo>
                <a:cubicBezTo>
                  <a:pt x="201" y="645"/>
                  <a:pt x="208" y="638"/>
                  <a:pt x="217" y="638"/>
                </a:cubicBezTo>
                <a:cubicBezTo>
                  <a:pt x="225" y="638"/>
                  <a:pt x="232" y="645"/>
                  <a:pt x="232" y="654"/>
                </a:cubicBezTo>
                <a:cubicBezTo>
                  <a:pt x="232" y="663"/>
                  <a:pt x="225" y="670"/>
                  <a:pt x="217" y="670"/>
                </a:cubicBezTo>
                <a:close/>
                <a:moveTo>
                  <a:pt x="308" y="672"/>
                </a:moveTo>
                <a:cubicBezTo>
                  <a:pt x="303" y="672"/>
                  <a:pt x="298" y="669"/>
                  <a:pt x="296" y="665"/>
                </a:cubicBezTo>
                <a:cubicBezTo>
                  <a:pt x="294" y="663"/>
                  <a:pt x="292" y="659"/>
                  <a:pt x="292" y="655"/>
                </a:cubicBezTo>
                <a:cubicBezTo>
                  <a:pt x="292" y="652"/>
                  <a:pt x="294" y="648"/>
                  <a:pt x="296" y="645"/>
                </a:cubicBezTo>
                <a:cubicBezTo>
                  <a:pt x="298" y="642"/>
                  <a:pt x="303" y="639"/>
                  <a:pt x="308" y="639"/>
                </a:cubicBezTo>
                <a:cubicBezTo>
                  <a:pt x="316" y="639"/>
                  <a:pt x="323" y="646"/>
                  <a:pt x="323" y="655"/>
                </a:cubicBezTo>
                <a:cubicBezTo>
                  <a:pt x="323" y="664"/>
                  <a:pt x="316" y="672"/>
                  <a:pt x="308" y="672"/>
                </a:cubicBezTo>
                <a:close/>
                <a:moveTo>
                  <a:pt x="399" y="670"/>
                </a:moveTo>
                <a:cubicBezTo>
                  <a:pt x="390" y="670"/>
                  <a:pt x="383" y="663"/>
                  <a:pt x="383" y="654"/>
                </a:cubicBezTo>
                <a:cubicBezTo>
                  <a:pt x="383" y="645"/>
                  <a:pt x="390" y="638"/>
                  <a:pt x="399" y="638"/>
                </a:cubicBezTo>
                <a:cubicBezTo>
                  <a:pt x="407" y="638"/>
                  <a:pt x="414" y="645"/>
                  <a:pt x="414" y="654"/>
                </a:cubicBezTo>
                <a:cubicBezTo>
                  <a:pt x="414" y="663"/>
                  <a:pt x="407" y="670"/>
                  <a:pt x="399" y="670"/>
                </a:cubicBezTo>
                <a:close/>
                <a:moveTo>
                  <a:pt x="484" y="664"/>
                </a:moveTo>
                <a:cubicBezTo>
                  <a:pt x="476" y="664"/>
                  <a:pt x="469" y="657"/>
                  <a:pt x="469" y="648"/>
                </a:cubicBezTo>
                <a:cubicBezTo>
                  <a:pt x="469" y="639"/>
                  <a:pt x="476" y="631"/>
                  <a:pt x="484" y="631"/>
                </a:cubicBezTo>
                <a:cubicBezTo>
                  <a:pt x="493" y="631"/>
                  <a:pt x="500" y="639"/>
                  <a:pt x="500" y="648"/>
                </a:cubicBezTo>
                <a:cubicBezTo>
                  <a:pt x="500" y="657"/>
                  <a:pt x="493" y="664"/>
                  <a:pt x="484" y="664"/>
                </a:cubicBezTo>
                <a:close/>
                <a:moveTo>
                  <a:pt x="559" y="645"/>
                </a:moveTo>
                <a:cubicBezTo>
                  <a:pt x="551" y="645"/>
                  <a:pt x="544" y="638"/>
                  <a:pt x="544" y="629"/>
                </a:cubicBezTo>
                <a:cubicBezTo>
                  <a:pt x="544" y="620"/>
                  <a:pt x="551" y="613"/>
                  <a:pt x="559" y="613"/>
                </a:cubicBezTo>
                <a:cubicBezTo>
                  <a:pt x="568" y="613"/>
                  <a:pt x="575" y="620"/>
                  <a:pt x="575" y="629"/>
                </a:cubicBezTo>
                <a:cubicBezTo>
                  <a:pt x="575" y="638"/>
                  <a:pt x="568" y="645"/>
                  <a:pt x="559" y="645"/>
                </a:cubicBezTo>
                <a:close/>
                <a:moveTo>
                  <a:pt x="559" y="595"/>
                </a:moveTo>
                <a:cubicBezTo>
                  <a:pt x="543" y="603"/>
                  <a:pt x="517" y="609"/>
                  <a:pt x="484" y="613"/>
                </a:cubicBezTo>
                <a:cubicBezTo>
                  <a:pt x="476" y="614"/>
                  <a:pt x="468" y="615"/>
                  <a:pt x="459" y="616"/>
                </a:cubicBezTo>
                <a:cubicBezTo>
                  <a:pt x="453" y="616"/>
                  <a:pt x="446" y="617"/>
                  <a:pt x="440" y="617"/>
                </a:cubicBezTo>
                <a:cubicBezTo>
                  <a:pt x="427" y="618"/>
                  <a:pt x="413" y="619"/>
                  <a:pt x="399" y="620"/>
                </a:cubicBezTo>
                <a:cubicBezTo>
                  <a:pt x="366" y="621"/>
                  <a:pt x="330" y="622"/>
                  <a:pt x="296" y="621"/>
                </a:cubicBezTo>
                <a:cubicBezTo>
                  <a:pt x="269" y="621"/>
                  <a:pt x="242" y="620"/>
                  <a:pt x="217" y="618"/>
                </a:cubicBezTo>
                <a:cubicBezTo>
                  <a:pt x="185" y="616"/>
                  <a:pt x="156" y="613"/>
                  <a:pt x="131" y="609"/>
                </a:cubicBezTo>
                <a:cubicBezTo>
                  <a:pt x="91" y="602"/>
                  <a:pt x="63" y="594"/>
                  <a:pt x="56" y="583"/>
                </a:cubicBezTo>
                <a:cubicBezTo>
                  <a:pt x="55" y="580"/>
                  <a:pt x="54" y="578"/>
                  <a:pt x="55" y="575"/>
                </a:cubicBezTo>
                <a:cubicBezTo>
                  <a:pt x="56" y="574"/>
                  <a:pt x="56" y="574"/>
                  <a:pt x="56" y="574"/>
                </a:cubicBezTo>
                <a:cubicBezTo>
                  <a:pt x="74" y="556"/>
                  <a:pt x="101" y="546"/>
                  <a:pt x="131" y="537"/>
                </a:cubicBezTo>
                <a:cubicBezTo>
                  <a:pt x="153" y="530"/>
                  <a:pt x="177" y="524"/>
                  <a:pt x="200" y="516"/>
                </a:cubicBezTo>
                <a:cubicBezTo>
                  <a:pt x="206" y="513"/>
                  <a:pt x="212" y="510"/>
                  <a:pt x="217" y="507"/>
                </a:cubicBezTo>
                <a:cubicBezTo>
                  <a:pt x="236" y="492"/>
                  <a:pt x="240" y="471"/>
                  <a:pt x="240" y="446"/>
                </a:cubicBezTo>
                <a:cubicBezTo>
                  <a:pt x="256" y="457"/>
                  <a:pt x="275" y="464"/>
                  <a:pt x="296" y="467"/>
                </a:cubicBezTo>
                <a:cubicBezTo>
                  <a:pt x="302" y="468"/>
                  <a:pt x="308" y="468"/>
                  <a:pt x="315" y="468"/>
                </a:cubicBezTo>
                <a:cubicBezTo>
                  <a:pt x="343" y="468"/>
                  <a:pt x="369" y="460"/>
                  <a:pt x="391" y="446"/>
                </a:cubicBezTo>
                <a:cubicBezTo>
                  <a:pt x="390" y="462"/>
                  <a:pt x="392" y="478"/>
                  <a:pt x="399" y="490"/>
                </a:cubicBezTo>
                <a:cubicBezTo>
                  <a:pt x="405" y="501"/>
                  <a:pt x="415" y="510"/>
                  <a:pt x="431" y="516"/>
                </a:cubicBezTo>
                <a:cubicBezTo>
                  <a:pt x="434" y="517"/>
                  <a:pt x="437" y="518"/>
                  <a:pt x="440" y="519"/>
                </a:cubicBezTo>
                <a:cubicBezTo>
                  <a:pt x="446" y="521"/>
                  <a:pt x="453" y="523"/>
                  <a:pt x="459" y="525"/>
                </a:cubicBezTo>
                <a:cubicBezTo>
                  <a:pt x="468" y="528"/>
                  <a:pt x="476" y="530"/>
                  <a:pt x="484" y="532"/>
                </a:cubicBezTo>
                <a:cubicBezTo>
                  <a:pt x="513" y="541"/>
                  <a:pt x="539" y="548"/>
                  <a:pt x="559" y="562"/>
                </a:cubicBezTo>
                <a:cubicBezTo>
                  <a:pt x="565" y="566"/>
                  <a:pt x="571" y="570"/>
                  <a:pt x="575" y="575"/>
                </a:cubicBezTo>
                <a:cubicBezTo>
                  <a:pt x="577" y="583"/>
                  <a:pt x="571" y="590"/>
                  <a:pt x="559" y="59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4" name="Freeform 34">
            <a:extLst>
              <a:ext uri="{FF2B5EF4-FFF2-40B4-BE49-F238E27FC236}">
                <a16:creationId xmlns:a16="http://schemas.microsoft.com/office/drawing/2014/main" id="{9E81146A-CE47-E63C-4F52-A5D767603A6E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3289808" y="4483677"/>
            <a:ext cx="603504" cy="713232"/>
          </a:xfrm>
          <a:custGeom>
            <a:avLst/>
            <a:gdLst>
              <a:gd name="T0" fmla="*/ 405 w 633"/>
              <a:gd name="T1" fmla="*/ 470 h 730"/>
              <a:gd name="T2" fmla="*/ 483 w 633"/>
              <a:gd name="T3" fmla="*/ 380 h 730"/>
              <a:gd name="T4" fmla="*/ 501 w 633"/>
              <a:gd name="T5" fmla="*/ 293 h 730"/>
              <a:gd name="T6" fmla="*/ 437 w 633"/>
              <a:gd name="T7" fmla="*/ 133 h 730"/>
              <a:gd name="T8" fmla="*/ 316 w 633"/>
              <a:gd name="T9" fmla="*/ 8 h 730"/>
              <a:gd name="T10" fmla="*/ 316 w 633"/>
              <a:gd name="T11" fmla="*/ 40 h 730"/>
              <a:gd name="T12" fmla="*/ 316 w 633"/>
              <a:gd name="T13" fmla="*/ 66 h 730"/>
              <a:gd name="T14" fmla="*/ 237 w 633"/>
              <a:gd name="T15" fmla="*/ 95 h 730"/>
              <a:gd name="T16" fmla="*/ 192 w 633"/>
              <a:gd name="T17" fmla="*/ 135 h 730"/>
              <a:gd name="T18" fmla="*/ 141 w 633"/>
              <a:gd name="T19" fmla="*/ 264 h 730"/>
              <a:gd name="T20" fmla="*/ 133 w 633"/>
              <a:gd name="T21" fmla="*/ 339 h 730"/>
              <a:gd name="T22" fmla="*/ 175 w 633"/>
              <a:gd name="T23" fmla="*/ 399 h 730"/>
              <a:gd name="T24" fmla="*/ 181 w 633"/>
              <a:gd name="T25" fmla="*/ 534 h 730"/>
              <a:gd name="T26" fmla="*/ 24 w 633"/>
              <a:gd name="T27" fmla="*/ 730 h 730"/>
              <a:gd name="T28" fmla="*/ 610 w 633"/>
              <a:gd name="T29" fmla="*/ 730 h 730"/>
              <a:gd name="T30" fmla="*/ 453 w 633"/>
              <a:gd name="T31" fmla="*/ 534 h 730"/>
              <a:gd name="T32" fmla="*/ 156 w 633"/>
              <a:gd name="T33" fmla="*/ 275 h 730"/>
              <a:gd name="T34" fmla="*/ 189 w 633"/>
              <a:gd name="T35" fmla="*/ 335 h 730"/>
              <a:gd name="T36" fmla="*/ 195 w 633"/>
              <a:gd name="T37" fmla="*/ 273 h 730"/>
              <a:gd name="T38" fmla="*/ 211 w 633"/>
              <a:gd name="T39" fmla="*/ 190 h 730"/>
              <a:gd name="T40" fmla="*/ 316 w 633"/>
              <a:gd name="T41" fmla="*/ 195 h 730"/>
              <a:gd name="T42" fmla="*/ 380 w 633"/>
              <a:gd name="T43" fmla="*/ 173 h 730"/>
              <a:gd name="T44" fmla="*/ 424 w 633"/>
              <a:gd name="T45" fmla="*/ 192 h 730"/>
              <a:gd name="T46" fmla="*/ 439 w 633"/>
              <a:gd name="T47" fmla="*/ 273 h 730"/>
              <a:gd name="T48" fmla="*/ 445 w 633"/>
              <a:gd name="T49" fmla="*/ 335 h 730"/>
              <a:gd name="T50" fmla="*/ 477 w 633"/>
              <a:gd name="T51" fmla="*/ 275 h 730"/>
              <a:gd name="T52" fmla="*/ 317 w 633"/>
              <a:gd name="T53" fmla="*/ 482 h 730"/>
              <a:gd name="T54" fmla="*/ 189 w 633"/>
              <a:gd name="T55" fmla="*/ 384 h 730"/>
              <a:gd name="T56" fmla="*/ 316 w 633"/>
              <a:gd name="T57" fmla="*/ 503 h 730"/>
              <a:gd name="T58" fmla="*/ 387 w 633"/>
              <a:gd name="T59" fmla="*/ 483 h 730"/>
              <a:gd name="T60" fmla="*/ 319 w 633"/>
              <a:gd name="T61" fmla="*/ 630 h 730"/>
              <a:gd name="T62" fmla="*/ 224 w 633"/>
              <a:gd name="T63" fmla="*/ 525 h 730"/>
              <a:gd name="T64" fmla="*/ 403 w 633"/>
              <a:gd name="T65" fmla="*/ 669 h 730"/>
              <a:gd name="T66" fmla="*/ 318 w 633"/>
              <a:gd name="T67" fmla="*/ 687 h 730"/>
              <a:gd name="T68" fmla="*/ 272 w 633"/>
              <a:gd name="T69" fmla="*/ 626 h 730"/>
              <a:gd name="T70" fmla="*/ 172 w 633"/>
              <a:gd name="T71" fmla="*/ 556 h 730"/>
              <a:gd name="T72" fmla="*/ 214 w 633"/>
              <a:gd name="T73" fmla="*/ 538 h 730"/>
              <a:gd name="T74" fmla="*/ 319 w 633"/>
              <a:gd name="T75" fmla="*/ 655 h 730"/>
              <a:gd name="T76" fmla="*/ 459 w 633"/>
              <a:gd name="T77" fmla="*/ 558 h 7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33" h="730">
                <a:moveTo>
                  <a:pt x="453" y="534"/>
                </a:moveTo>
                <a:cubicBezTo>
                  <a:pt x="420" y="520"/>
                  <a:pt x="408" y="498"/>
                  <a:pt x="405" y="470"/>
                </a:cubicBezTo>
                <a:cubicBezTo>
                  <a:pt x="427" y="452"/>
                  <a:pt x="445" y="427"/>
                  <a:pt x="458" y="399"/>
                </a:cubicBezTo>
                <a:cubicBezTo>
                  <a:pt x="468" y="395"/>
                  <a:pt x="476" y="389"/>
                  <a:pt x="483" y="380"/>
                </a:cubicBezTo>
                <a:cubicBezTo>
                  <a:pt x="491" y="369"/>
                  <a:pt x="497" y="355"/>
                  <a:pt x="500" y="339"/>
                </a:cubicBezTo>
                <a:cubicBezTo>
                  <a:pt x="503" y="324"/>
                  <a:pt x="504" y="308"/>
                  <a:pt x="501" y="293"/>
                </a:cubicBezTo>
                <a:cubicBezTo>
                  <a:pt x="500" y="282"/>
                  <a:pt x="497" y="272"/>
                  <a:pt x="492" y="263"/>
                </a:cubicBezTo>
                <a:cubicBezTo>
                  <a:pt x="486" y="212"/>
                  <a:pt x="466" y="165"/>
                  <a:pt x="437" y="133"/>
                </a:cubicBezTo>
                <a:cubicBezTo>
                  <a:pt x="431" y="125"/>
                  <a:pt x="424" y="118"/>
                  <a:pt x="417" y="112"/>
                </a:cubicBezTo>
                <a:cubicBezTo>
                  <a:pt x="439" y="56"/>
                  <a:pt x="386" y="0"/>
                  <a:pt x="316" y="8"/>
                </a:cubicBezTo>
                <a:cubicBezTo>
                  <a:pt x="307" y="9"/>
                  <a:pt x="297" y="11"/>
                  <a:pt x="288" y="14"/>
                </a:cubicBezTo>
                <a:cubicBezTo>
                  <a:pt x="300" y="20"/>
                  <a:pt x="310" y="30"/>
                  <a:pt x="316" y="40"/>
                </a:cubicBezTo>
                <a:cubicBezTo>
                  <a:pt x="320" y="49"/>
                  <a:pt x="321" y="58"/>
                  <a:pt x="316" y="68"/>
                </a:cubicBezTo>
                <a:cubicBezTo>
                  <a:pt x="316" y="67"/>
                  <a:pt x="316" y="67"/>
                  <a:pt x="316" y="66"/>
                </a:cubicBezTo>
                <a:cubicBezTo>
                  <a:pt x="291" y="0"/>
                  <a:pt x="212" y="20"/>
                  <a:pt x="211" y="42"/>
                </a:cubicBezTo>
                <a:cubicBezTo>
                  <a:pt x="231" y="57"/>
                  <a:pt x="237" y="71"/>
                  <a:pt x="237" y="95"/>
                </a:cubicBezTo>
                <a:cubicBezTo>
                  <a:pt x="214" y="95"/>
                  <a:pt x="206" y="79"/>
                  <a:pt x="197" y="56"/>
                </a:cubicBezTo>
                <a:cubicBezTo>
                  <a:pt x="185" y="82"/>
                  <a:pt x="184" y="110"/>
                  <a:pt x="192" y="135"/>
                </a:cubicBezTo>
                <a:cubicBezTo>
                  <a:pt x="164" y="167"/>
                  <a:pt x="144" y="210"/>
                  <a:pt x="141" y="254"/>
                </a:cubicBezTo>
                <a:cubicBezTo>
                  <a:pt x="141" y="258"/>
                  <a:pt x="141" y="261"/>
                  <a:pt x="141" y="264"/>
                </a:cubicBezTo>
                <a:cubicBezTo>
                  <a:pt x="137" y="273"/>
                  <a:pt x="134" y="283"/>
                  <a:pt x="132" y="293"/>
                </a:cubicBezTo>
                <a:cubicBezTo>
                  <a:pt x="130" y="308"/>
                  <a:pt x="130" y="324"/>
                  <a:pt x="133" y="339"/>
                </a:cubicBezTo>
                <a:cubicBezTo>
                  <a:pt x="136" y="355"/>
                  <a:pt x="142" y="369"/>
                  <a:pt x="151" y="380"/>
                </a:cubicBezTo>
                <a:cubicBezTo>
                  <a:pt x="157" y="389"/>
                  <a:pt x="166" y="395"/>
                  <a:pt x="175" y="399"/>
                </a:cubicBezTo>
                <a:cubicBezTo>
                  <a:pt x="188" y="427"/>
                  <a:pt x="206" y="452"/>
                  <a:pt x="228" y="470"/>
                </a:cubicBezTo>
                <a:cubicBezTo>
                  <a:pt x="225" y="498"/>
                  <a:pt x="214" y="520"/>
                  <a:pt x="181" y="534"/>
                </a:cubicBezTo>
                <a:cubicBezTo>
                  <a:pt x="106" y="565"/>
                  <a:pt x="0" y="574"/>
                  <a:pt x="3" y="668"/>
                </a:cubicBezTo>
                <a:cubicBezTo>
                  <a:pt x="3" y="688"/>
                  <a:pt x="11" y="709"/>
                  <a:pt x="24" y="730"/>
                </a:cubicBezTo>
                <a:cubicBezTo>
                  <a:pt x="316" y="730"/>
                  <a:pt x="316" y="730"/>
                  <a:pt x="316" y="730"/>
                </a:cubicBezTo>
                <a:cubicBezTo>
                  <a:pt x="610" y="730"/>
                  <a:pt x="610" y="730"/>
                  <a:pt x="610" y="730"/>
                </a:cubicBezTo>
                <a:cubicBezTo>
                  <a:pt x="622" y="709"/>
                  <a:pt x="630" y="688"/>
                  <a:pt x="631" y="668"/>
                </a:cubicBezTo>
                <a:cubicBezTo>
                  <a:pt x="633" y="574"/>
                  <a:pt x="528" y="565"/>
                  <a:pt x="453" y="534"/>
                </a:cubicBezTo>
                <a:close/>
                <a:moveTo>
                  <a:pt x="189" y="384"/>
                </a:moveTo>
                <a:cubicBezTo>
                  <a:pt x="154" y="378"/>
                  <a:pt x="140" y="313"/>
                  <a:pt x="156" y="275"/>
                </a:cubicBezTo>
                <a:cubicBezTo>
                  <a:pt x="157" y="275"/>
                  <a:pt x="158" y="274"/>
                  <a:pt x="158" y="274"/>
                </a:cubicBezTo>
                <a:cubicBezTo>
                  <a:pt x="182" y="259"/>
                  <a:pt x="189" y="329"/>
                  <a:pt x="189" y="335"/>
                </a:cubicBezTo>
                <a:cubicBezTo>
                  <a:pt x="189" y="360"/>
                  <a:pt x="216" y="369"/>
                  <a:pt x="210" y="352"/>
                </a:cubicBezTo>
                <a:cubicBezTo>
                  <a:pt x="204" y="334"/>
                  <a:pt x="196" y="307"/>
                  <a:pt x="195" y="273"/>
                </a:cubicBezTo>
                <a:cubicBezTo>
                  <a:pt x="195" y="272"/>
                  <a:pt x="195" y="272"/>
                  <a:pt x="195" y="271"/>
                </a:cubicBezTo>
                <a:cubicBezTo>
                  <a:pt x="194" y="245"/>
                  <a:pt x="200" y="216"/>
                  <a:pt x="211" y="190"/>
                </a:cubicBezTo>
                <a:cubicBezTo>
                  <a:pt x="215" y="185"/>
                  <a:pt x="218" y="180"/>
                  <a:pt x="223" y="177"/>
                </a:cubicBezTo>
                <a:cubicBezTo>
                  <a:pt x="244" y="194"/>
                  <a:pt x="275" y="202"/>
                  <a:pt x="316" y="195"/>
                </a:cubicBezTo>
                <a:cubicBezTo>
                  <a:pt x="335" y="191"/>
                  <a:pt x="356" y="185"/>
                  <a:pt x="379" y="174"/>
                </a:cubicBezTo>
                <a:cubicBezTo>
                  <a:pt x="380" y="174"/>
                  <a:pt x="380" y="173"/>
                  <a:pt x="380" y="173"/>
                </a:cubicBezTo>
                <a:cubicBezTo>
                  <a:pt x="405" y="167"/>
                  <a:pt x="412" y="175"/>
                  <a:pt x="423" y="191"/>
                </a:cubicBezTo>
                <a:cubicBezTo>
                  <a:pt x="423" y="191"/>
                  <a:pt x="423" y="191"/>
                  <a:pt x="424" y="192"/>
                </a:cubicBezTo>
                <a:cubicBezTo>
                  <a:pt x="434" y="216"/>
                  <a:pt x="440" y="243"/>
                  <a:pt x="440" y="269"/>
                </a:cubicBezTo>
                <a:cubicBezTo>
                  <a:pt x="439" y="270"/>
                  <a:pt x="439" y="272"/>
                  <a:pt x="439" y="273"/>
                </a:cubicBezTo>
                <a:cubicBezTo>
                  <a:pt x="438" y="307"/>
                  <a:pt x="430" y="334"/>
                  <a:pt x="424" y="352"/>
                </a:cubicBezTo>
                <a:cubicBezTo>
                  <a:pt x="418" y="369"/>
                  <a:pt x="445" y="360"/>
                  <a:pt x="445" y="335"/>
                </a:cubicBezTo>
                <a:cubicBezTo>
                  <a:pt x="445" y="329"/>
                  <a:pt x="452" y="259"/>
                  <a:pt x="476" y="274"/>
                </a:cubicBezTo>
                <a:cubicBezTo>
                  <a:pt x="476" y="274"/>
                  <a:pt x="477" y="274"/>
                  <a:pt x="477" y="275"/>
                </a:cubicBezTo>
                <a:cubicBezTo>
                  <a:pt x="494" y="313"/>
                  <a:pt x="480" y="378"/>
                  <a:pt x="445" y="384"/>
                </a:cubicBezTo>
                <a:cubicBezTo>
                  <a:pt x="421" y="440"/>
                  <a:pt x="377" y="482"/>
                  <a:pt x="317" y="482"/>
                </a:cubicBezTo>
                <a:cubicBezTo>
                  <a:pt x="316" y="482"/>
                  <a:pt x="316" y="482"/>
                  <a:pt x="316" y="482"/>
                </a:cubicBezTo>
                <a:cubicBezTo>
                  <a:pt x="256" y="482"/>
                  <a:pt x="213" y="440"/>
                  <a:pt x="189" y="384"/>
                </a:cubicBezTo>
                <a:close/>
                <a:moveTo>
                  <a:pt x="249" y="484"/>
                </a:moveTo>
                <a:cubicBezTo>
                  <a:pt x="268" y="496"/>
                  <a:pt x="291" y="502"/>
                  <a:pt x="316" y="503"/>
                </a:cubicBezTo>
                <a:cubicBezTo>
                  <a:pt x="317" y="503"/>
                  <a:pt x="317" y="503"/>
                  <a:pt x="317" y="503"/>
                </a:cubicBezTo>
                <a:cubicBezTo>
                  <a:pt x="343" y="503"/>
                  <a:pt x="366" y="496"/>
                  <a:pt x="387" y="483"/>
                </a:cubicBezTo>
                <a:cubicBezTo>
                  <a:pt x="391" y="500"/>
                  <a:pt x="401" y="518"/>
                  <a:pt x="414" y="532"/>
                </a:cubicBezTo>
                <a:cubicBezTo>
                  <a:pt x="374" y="581"/>
                  <a:pt x="346" y="601"/>
                  <a:pt x="319" y="630"/>
                </a:cubicBezTo>
                <a:cubicBezTo>
                  <a:pt x="318" y="629"/>
                  <a:pt x="317" y="629"/>
                  <a:pt x="316" y="628"/>
                </a:cubicBezTo>
                <a:cubicBezTo>
                  <a:pt x="292" y="612"/>
                  <a:pt x="262" y="579"/>
                  <a:pt x="224" y="525"/>
                </a:cubicBezTo>
                <a:cubicBezTo>
                  <a:pt x="235" y="513"/>
                  <a:pt x="244" y="498"/>
                  <a:pt x="249" y="484"/>
                </a:cubicBezTo>
                <a:close/>
                <a:moveTo>
                  <a:pt x="403" y="669"/>
                </a:moveTo>
                <a:cubicBezTo>
                  <a:pt x="391" y="655"/>
                  <a:pt x="383" y="631"/>
                  <a:pt x="362" y="619"/>
                </a:cubicBezTo>
                <a:cubicBezTo>
                  <a:pt x="344" y="631"/>
                  <a:pt x="321" y="669"/>
                  <a:pt x="318" y="687"/>
                </a:cubicBezTo>
                <a:cubicBezTo>
                  <a:pt x="318" y="684"/>
                  <a:pt x="317" y="680"/>
                  <a:pt x="316" y="677"/>
                </a:cubicBezTo>
                <a:cubicBezTo>
                  <a:pt x="308" y="654"/>
                  <a:pt x="281" y="635"/>
                  <a:pt x="272" y="626"/>
                </a:cubicBezTo>
                <a:cubicBezTo>
                  <a:pt x="252" y="635"/>
                  <a:pt x="246" y="653"/>
                  <a:pt x="233" y="670"/>
                </a:cubicBezTo>
                <a:cubicBezTo>
                  <a:pt x="220" y="653"/>
                  <a:pt x="183" y="602"/>
                  <a:pt x="172" y="556"/>
                </a:cubicBezTo>
                <a:cubicBezTo>
                  <a:pt x="187" y="553"/>
                  <a:pt x="201" y="545"/>
                  <a:pt x="213" y="535"/>
                </a:cubicBezTo>
                <a:cubicBezTo>
                  <a:pt x="213" y="536"/>
                  <a:pt x="214" y="537"/>
                  <a:pt x="214" y="538"/>
                </a:cubicBezTo>
                <a:cubicBezTo>
                  <a:pt x="240" y="574"/>
                  <a:pt x="285" y="626"/>
                  <a:pt x="316" y="652"/>
                </a:cubicBezTo>
                <a:cubicBezTo>
                  <a:pt x="317" y="653"/>
                  <a:pt x="318" y="654"/>
                  <a:pt x="319" y="655"/>
                </a:cubicBezTo>
                <a:cubicBezTo>
                  <a:pt x="351" y="612"/>
                  <a:pt x="388" y="581"/>
                  <a:pt x="425" y="541"/>
                </a:cubicBezTo>
                <a:cubicBezTo>
                  <a:pt x="435" y="549"/>
                  <a:pt x="446" y="555"/>
                  <a:pt x="459" y="558"/>
                </a:cubicBezTo>
                <a:cubicBezTo>
                  <a:pt x="446" y="592"/>
                  <a:pt x="425" y="648"/>
                  <a:pt x="403" y="669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id-ID" sz="24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14F51AD-7AA9-5E1E-A03A-4F87BDD54DE9}"/>
              </a:ext>
            </a:extLst>
          </p:cNvPr>
          <p:cNvSpPr/>
          <p:nvPr/>
        </p:nvSpPr>
        <p:spPr>
          <a:xfrm>
            <a:off x="4009843" y="6279765"/>
            <a:ext cx="4172313" cy="413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 minima rerums unsers sadips amets.. </a:t>
            </a:r>
            <a:endParaRPr lang="en-US" sz="1000">
              <a:solidFill>
                <a:schemeClr val="tx1">
                  <a:lumMod val="50000"/>
                  <a:lumOff val="50000"/>
                </a:schemeClr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C6211AFA-E71A-F58D-4846-D5AE2097E9C2}"/>
              </a:ext>
            </a:extLst>
          </p:cNvPr>
          <p:cNvSpPr/>
          <p:nvPr/>
        </p:nvSpPr>
        <p:spPr>
          <a:xfrm>
            <a:off x="6039488" y="5568806"/>
            <a:ext cx="113021" cy="113021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21">
            <a:extLst>
              <a:ext uri="{FF2B5EF4-FFF2-40B4-BE49-F238E27FC236}">
                <a16:creationId xmlns:a16="http://schemas.microsoft.com/office/drawing/2014/main" id="{6CE7DE5C-2552-848C-1AF3-4E1C5B411FF2}"/>
              </a:ext>
            </a:extLst>
          </p:cNvPr>
          <p:cNvCxnSpPr/>
          <p:nvPr/>
        </p:nvCxnSpPr>
        <p:spPr>
          <a:xfrm flipH="1">
            <a:off x="6096000" y="5755733"/>
            <a:ext cx="2" cy="444021"/>
          </a:xfrm>
          <a:prstGeom prst="line">
            <a:avLst/>
          </a:prstGeom>
          <a:ln>
            <a:solidFill>
              <a:srgbClr val="7F8C8D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reeform 118">
            <a:extLst>
              <a:ext uri="{FF2B5EF4-FFF2-40B4-BE49-F238E27FC236}">
                <a16:creationId xmlns:a16="http://schemas.microsoft.com/office/drawing/2014/main" id="{7A81B785-91B8-1EE1-846A-A982EEA66671}"/>
              </a:ext>
            </a:extLst>
          </p:cNvPr>
          <p:cNvSpPr>
            <a:spLocks noEditPoints="1"/>
          </p:cNvSpPr>
          <p:nvPr/>
        </p:nvSpPr>
        <p:spPr bwMode="auto">
          <a:xfrm>
            <a:off x="3889790" y="6205593"/>
            <a:ext cx="246623" cy="166372"/>
          </a:xfrm>
          <a:custGeom>
            <a:avLst/>
            <a:gdLst>
              <a:gd name="T0" fmla="*/ 17 w 77"/>
              <a:gd name="T1" fmla="*/ 19 h 52"/>
              <a:gd name="T2" fmla="*/ 34 w 77"/>
              <a:gd name="T3" fmla="*/ 36 h 52"/>
              <a:gd name="T4" fmla="*/ 17 w 77"/>
              <a:gd name="T5" fmla="*/ 52 h 52"/>
              <a:gd name="T6" fmla="*/ 0 w 77"/>
              <a:gd name="T7" fmla="*/ 36 h 52"/>
              <a:gd name="T8" fmla="*/ 0 w 77"/>
              <a:gd name="T9" fmla="*/ 33 h 52"/>
              <a:gd name="T10" fmla="*/ 34 w 77"/>
              <a:gd name="T11" fmla="*/ 0 h 52"/>
              <a:gd name="T12" fmla="*/ 34 w 77"/>
              <a:gd name="T13" fmla="*/ 9 h 52"/>
              <a:gd name="T14" fmla="*/ 17 w 77"/>
              <a:gd name="T15" fmla="*/ 16 h 52"/>
              <a:gd name="T16" fmla="*/ 14 w 77"/>
              <a:gd name="T17" fmla="*/ 19 h 52"/>
              <a:gd name="T18" fmla="*/ 17 w 77"/>
              <a:gd name="T19" fmla="*/ 19 h 52"/>
              <a:gd name="T20" fmla="*/ 60 w 77"/>
              <a:gd name="T21" fmla="*/ 19 h 52"/>
              <a:gd name="T22" fmla="*/ 77 w 77"/>
              <a:gd name="T23" fmla="*/ 36 h 52"/>
              <a:gd name="T24" fmla="*/ 60 w 77"/>
              <a:gd name="T25" fmla="*/ 52 h 52"/>
              <a:gd name="T26" fmla="*/ 43 w 77"/>
              <a:gd name="T27" fmla="*/ 36 h 52"/>
              <a:gd name="T28" fmla="*/ 43 w 77"/>
              <a:gd name="T29" fmla="*/ 33 h 52"/>
              <a:gd name="T30" fmla="*/ 77 w 77"/>
              <a:gd name="T31" fmla="*/ 0 h 52"/>
              <a:gd name="T32" fmla="*/ 77 w 77"/>
              <a:gd name="T33" fmla="*/ 9 h 52"/>
              <a:gd name="T34" fmla="*/ 60 w 77"/>
              <a:gd name="T35" fmla="*/ 16 h 52"/>
              <a:gd name="T36" fmla="*/ 58 w 77"/>
              <a:gd name="T37" fmla="*/ 19 h 52"/>
              <a:gd name="T38" fmla="*/ 60 w 77"/>
              <a:gd name="T39" fmla="*/ 19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7" h="52">
                <a:moveTo>
                  <a:pt x="17" y="19"/>
                </a:moveTo>
                <a:cubicBezTo>
                  <a:pt x="26" y="19"/>
                  <a:pt x="34" y="26"/>
                  <a:pt x="34" y="36"/>
                </a:cubicBezTo>
                <a:cubicBezTo>
                  <a:pt x="34" y="45"/>
                  <a:pt x="26" y="52"/>
                  <a:pt x="17" y="52"/>
                </a:cubicBezTo>
                <a:cubicBezTo>
                  <a:pt x="8" y="52"/>
                  <a:pt x="0" y="45"/>
                  <a:pt x="0" y="3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15"/>
                  <a:pt x="15" y="0"/>
                  <a:pt x="34" y="0"/>
                </a:cubicBezTo>
                <a:cubicBezTo>
                  <a:pt x="34" y="9"/>
                  <a:pt x="34" y="9"/>
                  <a:pt x="34" y="9"/>
                </a:cubicBezTo>
                <a:cubicBezTo>
                  <a:pt x="27" y="9"/>
                  <a:pt x="21" y="12"/>
                  <a:pt x="17" y="16"/>
                </a:cubicBezTo>
                <a:cubicBezTo>
                  <a:pt x="16" y="17"/>
                  <a:pt x="15" y="18"/>
                  <a:pt x="14" y="19"/>
                </a:cubicBezTo>
                <a:cubicBezTo>
                  <a:pt x="15" y="19"/>
                  <a:pt x="16" y="19"/>
                  <a:pt x="17" y="19"/>
                </a:cubicBezTo>
                <a:close/>
                <a:moveTo>
                  <a:pt x="60" y="19"/>
                </a:moveTo>
                <a:cubicBezTo>
                  <a:pt x="70" y="19"/>
                  <a:pt x="77" y="26"/>
                  <a:pt x="77" y="36"/>
                </a:cubicBezTo>
                <a:cubicBezTo>
                  <a:pt x="77" y="45"/>
                  <a:pt x="70" y="52"/>
                  <a:pt x="60" y="52"/>
                </a:cubicBezTo>
                <a:cubicBezTo>
                  <a:pt x="51" y="52"/>
                  <a:pt x="43" y="45"/>
                  <a:pt x="43" y="36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15"/>
                  <a:pt x="58" y="0"/>
                  <a:pt x="77" y="0"/>
                </a:cubicBezTo>
                <a:cubicBezTo>
                  <a:pt x="77" y="9"/>
                  <a:pt x="77" y="9"/>
                  <a:pt x="77" y="9"/>
                </a:cubicBezTo>
                <a:cubicBezTo>
                  <a:pt x="71" y="9"/>
                  <a:pt x="65" y="12"/>
                  <a:pt x="60" y="16"/>
                </a:cubicBezTo>
                <a:cubicBezTo>
                  <a:pt x="59" y="17"/>
                  <a:pt x="58" y="18"/>
                  <a:pt x="58" y="19"/>
                </a:cubicBezTo>
                <a:cubicBezTo>
                  <a:pt x="58" y="19"/>
                  <a:pt x="59" y="19"/>
                  <a:pt x="60" y="19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3334915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1_Thème Office">
  <a:themeElements>
    <a:clrScheme name="NUANCIER PROJET FASHION">
      <a:dk1>
        <a:sysClr val="windowText" lastClr="000000"/>
      </a:dk1>
      <a:lt1>
        <a:sysClr val="window" lastClr="FFFFFF"/>
      </a:lt1>
      <a:dk2>
        <a:srgbClr val="22303C"/>
      </a:dk2>
      <a:lt2>
        <a:srgbClr val="FFFFFF"/>
      </a:lt2>
      <a:accent1>
        <a:srgbClr val="7C9BA6"/>
      </a:accent1>
      <a:accent2>
        <a:srgbClr val="BFAF99"/>
      </a:accent2>
      <a:accent3>
        <a:srgbClr val="B2C8D7"/>
      </a:accent3>
      <a:accent4>
        <a:srgbClr val="22303C"/>
      </a:accent4>
      <a:accent5>
        <a:srgbClr val="A38F84"/>
      </a:accent5>
      <a:accent6>
        <a:srgbClr val="D8C8BF"/>
      </a:accent6>
      <a:hlink>
        <a:srgbClr val="22303C"/>
      </a:hlink>
      <a:folHlink>
        <a:srgbClr val="D8C8BF"/>
      </a:folHlink>
    </a:clrScheme>
    <a:fontScheme name="DATAVISUALISATION">
      <a:majorFont>
        <a:latin typeface="Bahnschrift"/>
        <a:ea typeface=""/>
        <a:cs typeface=""/>
      </a:majorFont>
      <a:minorFont>
        <a:latin typeface="Bahnschrift Light Semi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9692DC-3891-4A6B-A9D5-6FE9A25254C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65DF238-B418-45EA-8AD7-6573F9B7F80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499</Words>
  <Application>Microsoft Office PowerPoint</Application>
  <PresentationFormat>Grand écran</PresentationFormat>
  <Paragraphs>83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7" baseType="lpstr">
      <vt:lpstr>Arial</vt:lpstr>
      <vt:lpstr>Arial Narrow</vt:lpstr>
      <vt:lpstr>Bahnschrift</vt:lpstr>
      <vt:lpstr>Bahnschrift Light SemiCondensed</vt:lpstr>
      <vt:lpstr>Mission Script</vt:lpstr>
      <vt:lpstr>Open Sans</vt:lpstr>
      <vt:lpstr>Work Sans SemiBold</vt:lpstr>
      <vt:lpstr>1_Thème Office</vt:lpstr>
      <vt:lpstr>Présentation PowerPoint</vt:lpstr>
      <vt:lpstr>Animer vos diagrammes</vt:lpstr>
      <vt:lpstr>Animer vos diagrammes</vt:lpstr>
      <vt:lpstr>Animer vos diagrammes</vt:lpstr>
      <vt:lpstr>Créer un effet de mouvement avec la morphose</vt:lpstr>
      <vt:lpstr>Créer un effet de mouvement avec la morphose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Gérald VIGOUROUX</dc:creator>
  <cp:lastModifiedBy>Emmanuel Barraud - La Clef Numérique</cp:lastModifiedBy>
  <cp:revision>9</cp:revision>
  <dcterms:created xsi:type="dcterms:W3CDTF">2022-10-15T15:32:12Z</dcterms:created>
  <dcterms:modified xsi:type="dcterms:W3CDTF">2023-07-12T14:49:54Z</dcterms:modified>
</cp:coreProperties>
</file>